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326" r:id="rId4"/>
    <p:sldId id="327" r:id="rId5"/>
    <p:sldId id="328" r:id="rId6"/>
    <p:sldId id="329" r:id="rId7"/>
    <p:sldId id="330" r:id="rId8"/>
    <p:sldId id="290" r:id="rId9"/>
    <p:sldId id="331" r:id="rId10"/>
    <p:sldId id="332" r:id="rId11"/>
    <p:sldId id="333" r:id="rId12"/>
    <p:sldId id="334" r:id="rId13"/>
    <p:sldId id="324" r:id="rId14"/>
    <p:sldId id="336" r:id="rId15"/>
    <p:sldId id="335" r:id="rId16"/>
    <p:sldId id="337" r:id="rId17"/>
    <p:sldId id="338" r:id="rId18"/>
    <p:sldId id="339" r:id="rId19"/>
    <p:sldId id="340" r:id="rId20"/>
    <p:sldId id="341" r:id="rId21"/>
    <p:sldId id="345" r:id="rId22"/>
    <p:sldId id="342" r:id="rId23"/>
    <p:sldId id="343" r:id="rId24"/>
    <p:sldId id="344" r:id="rId25"/>
    <p:sldId id="316" r:id="rId26"/>
    <p:sldId id="325" r:id="rId27"/>
    <p:sldId id="275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78A33C-DCBE-5CAB-8340-0F6E03863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6200ED9-9BBA-0AA9-91A0-28628BCD3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DA2C49-97D0-0831-DF60-2DB0F062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0131D0D-CFEE-3DF3-261A-3C5B4ED6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6C2DB90-7A39-B4CB-8918-BB701D16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769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F654E5-76AA-E8DE-81A4-31B2FE28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C47CB76-658A-7317-BD5E-2465A679B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7915EAD-FA79-6023-6AB6-FF9CCC4C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3377D3A-016E-9389-6172-49FA7C05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D7A988-80E2-D47A-2EE0-11834D0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119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C49180E-37B4-C7DD-46C7-6010F90C8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D5578E-4AD0-70E9-B8BB-EA74C520C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AFE312-A715-B45D-5992-1C4B10EC6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B45FD6-CDEA-2303-5BFA-4083792E4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452944B-2FD2-8DFF-397F-0A7D9E57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0882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29C5713-0FF5-E05E-3F15-D0F65916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4332F8-14B3-0B2D-58AF-F07DFB8A9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F45C731-EB8E-8667-3FF5-77FAAA1A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F82552D-4F85-A5DE-1138-2DE21D21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8B59270-3E22-BCA0-4E53-E8C8BE6F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32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6A0BFF-DE04-ADF2-06EC-A2FE1C153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9407A15-3AED-4540-F4A9-79A68F60C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C6B79A-1D5C-9465-D380-39B38EAF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79464C-8ED6-8379-7901-D069D60E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F8CCC8-76E8-CFAF-04E3-11A13694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361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4542B4D-05E7-4F00-6D6A-09D00FFD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539858-0824-2178-E4DF-A3D98B050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D99C2B2-6200-0013-77DD-0D993B601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7FA173F-98E9-6E84-78B8-B2720C7A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0C8FC8E-D48F-BA00-EA83-45DBA96AC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D0E743D-FA7F-B645-3F9D-6B309004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138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F5A38B-2532-451D-F15E-5FEDC34B3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0F4868E-3F0E-FE89-2467-25F6CA6CF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067FFB0-C889-0363-49E5-B3944B5E7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15B9F03-07BD-58C1-EB83-CCD592576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C74D663-4188-6555-861B-F4805C1F0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023BD45-2DDD-A8C0-421D-A20F6148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4058CA6-8251-8F60-4FCF-A24EB68E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B0A1164-8282-BD7E-2535-D199D0973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322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A5976B-085D-C2E3-BBFD-19F2F6F91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D629E73-CE56-C18A-4650-DA122AF0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16F8AB8-7A17-41F1-53DF-9775B2C3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E8A6A54-446A-CB51-C354-2CEF5EDB1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49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01ABC04D-C9FD-AEAB-3228-78D6181AB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B0752285-4753-EEEF-612A-74B5DB4C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BE48B2-7E1C-7F07-0F36-6AEC51E9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12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045AE3-B753-09C7-3C5A-C4B421F5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9635867-989E-C464-5CAC-A15211EBF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45F33E-177A-7146-4921-8F9A4C46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DF653F5-9985-2B4F-8972-F280D363C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112C722-9FEC-48D6-BACA-85CCE873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7B0BD4C-7F39-8E35-2785-979E3F47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670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25FF7D-EDC1-D6CA-75D8-D12B6C83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4CD3268-B3BB-8E0B-B750-B7829B1D8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C49798A-9740-12FF-F7A0-500F4A373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60CCE2F-CB9B-1689-5198-7EE3A606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F13513C-2103-586E-4046-5805754B2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B20B9D2-BF16-1CEB-BF18-24B3253A6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227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71CC08B-29CB-D8F5-40F2-571E6768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FB2AB9C-663D-8450-0F2D-B5905F0B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E41FF88-E570-17A3-99BB-79F7FBB65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ABA6F5-2B9D-4B34-B974-156EE6EE3C0B}" type="datetimeFigureOut">
              <a:rPr lang="hu-HU" smtClean="0"/>
              <a:t>2025. 10. 02.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C7C93A0-0722-C53D-C74F-9AD2863070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8D603D-39FE-0F0E-E635-2A1781C60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AD6736-373E-412F-95B4-D3E0C0120E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466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EA2713-A38D-8E4F-92DE-FAD014882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2410" y="1041399"/>
            <a:ext cx="7047357" cy="2387600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Perpetua Titling MT" panose="02020502060505020804" pitchFamily="18" charset="0"/>
              </a:rPr>
              <a:t>24HPC</a:t>
            </a:r>
            <a:r>
              <a:rPr lang="en-GB" dirty="0">
                <a:latin typeface="Perpetua Titling MT" panose="02020502060505020804" pitchFamily="18" charset="0"/>
              </a:rPr>
              <a:t> Award CEREMONY of </a:t>
            </a:r>
            <a:r>
              <a:rPr lang="hu-HU" dirty="0">
                <a:latin typeface="Perpetua Titling MT" panose="02020502060505020804" pitchFamily="18" charset="0"/>
              </a:rPr>
              <a:t>NOT-QUITE </a:t>
            </a:r>
            <a:r>
              <a:rPr lang="en-GB" dirty="0">
                <a:latin typeface="Perpetua Titling MT" panose="02020502060505020804" pitchFamily="18" charset="0"/>
              </a:rPr>
              <a:t>hidden categories</a:t>
            </a:r>
            <a:endParaRPr lang="hu-HU" dirty="0">
              <a:latin typeface="Perpetua Titling MT" panose="02020502060505020804" pitchFamily="18" charset="0"/>
            </a:endParaRPr>
          </a:p>
        </p:txBody>
      </p:sp>
      <p:pic>
        <p:nvPicPr>
          <p:cNvPr id="8" name="Kép 7" descr="A képen csésze, trófea, sárgaréz, asztali kerámia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6719FFC-77FB-ECEB-089A-2E7E9EE51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76" y="3645310"/>
            <a:ext cx="3924300" cy="27432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BB3F406-FCC2-567B-2215-B6193DFC6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3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74481-9EA6-67DA-E467-1AFF1D9B8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a crossword puzzle&#10;&#10;AI-generated content may be incorrect.">
            <a:extLst>
              <a:ext uri="{FF2B5EF4-FFF2-40B4-BE49-F238E27FC236}">
                <a16:creationId xmlns:a16="http://schemas.microsoft.com/office/drawing/2014/main" id="{38DB1A36-6E95-D337-E746-5974BC18E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14" y="-8165"/>
            <a:ext cx="9154886" cy="686616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C6B7FE7C-8EEA-F3E1-44B7-8044BE86F360}"/>
              </a:ext>
            </a:extLst>
          </p:cNvPr>
          <p:cNvSpPr txBox="1"/>
          <p:nvPr/>
        </p:nvSpPr>
        <p:spPr>
          <a:xfrm>
            <a:off x="377165" y="5389066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chemeClr val="bg1"/>
                </a:solidFill>
              </a:rPr>
              <a:t>Ulrich </a:t>
            </a:r>
            <a:r>
              <a:rPr lang="hu-HU" sz="4400" b="1" dirty="0" err="1">
                <a:solidFill>
                  <a:schemeClr val="bg1"/>
                </a:solidFill>
              </a:rPr>
              <a:t>Voigt</a:t>
            </a:r>
            <a:endParaRPr lang="hu-H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2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7D1FB-FE44-F067-EF6C-A27996A41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8FAAB35-4FFF-6765-7408-C3901C945F76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HARVEST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11C571A-9948-71EA-3E7E-DEA24907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A51BC-C8B4-2ADD-7A43-1841FDBCC414}"/>
              </a:ext>
            </a:extLst>
          </p:cNvPr>
          <p:cNvSpPr txBox="1"/>
          <p:nvPr/>
        </p:nvSpPr>
        <p:spPr>
          <a:xfrm>
            <a:off x="5148072" y="4325112"/>
            <a:ext cx="597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best</a:t>
            </a:r>
            <a:r>
              <a:rPr lang="hu-HU" sz="2400" dirty="0"/>
              <a:t> </a:t>
            </a:r>
            <a:r>
              <a:rPr lang="hu-HU" sz="2400" dirty="0" err="1"/>
              <a:t>alternative</a:t>
            </a:r>
            <a:r>
              <a:rPr lang="hu-HU" sz="2400" dirty="0"/>
              <a:t> </a:t>
            </a:r>
            <a:r>
              <a:rPr lang="hu-HU" sz="2400" dirty="0" err="1"/>
              <a:t>solution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504407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78DF-5B7C-C7F6-1563-C74CF40A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0EA32-087D-ABD4-D998-4B796C131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745" y="-8165"/>
            <a:ext cx="5149623" cy="6866165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06593FC-0704-CE7E-1C65-D254D727AB22}"/>
              </a:ext>
            </a:extLst>
          </p:cNvPr>
          <p:cNvSpPr txBox="1"/>
          <p:nvPr/>
        </p:nvSpPr>
        <p:spPr>
          <a:xfrm>
            <a:off x="6654140" y="3922216"/>
            <a:ext cx="7511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Alena</a:t>
            </a:r>
            <a:endParaRPr lang="hu-HU" sz="4400" b="1" dirty="0"/>
          </a:p>
          <a:p>
            <a:pPr algn="ctr"/>
            <a:r>
              <a:rPr lang="hu-HU" sz="4400" b="1" dirty="0"/>
              <a:t> </a:t>
            </a:r>
            <a:r>
              <a:rPr lang="hu-HU" sz="4400" b="1" dirty="0" err="1"/>
              <a:t>Klyachina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82578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BF519-2739-7996-7A48-F2377BCC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405CB65E-9F9F-44F5-C355-106E9BF1C635}"/>
              </a:ext>
            </a:extLst>
          </p:cNvPr>
          <p:cNvSpPr txBox="1">
            <a:spLocks/>
          </p:cNvSpPr>
          <p:nvPr/>
        </p:nvSpPr>
        <p:spPr>
          <a:xfrm>
            <a:off x="5368413" y="2235199"/>
            <a:ext cx="601095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MIRACLE IN EGER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A2A4145-2281-CC84-5B42-DF839A0B0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281AAB-EB6D-1707-3013-F4E2EB1201BB}"/>
              </a:ext>
            </a:extLst>
          </p:cNvPr>
          <p:cNvSpPr txBox="1"/>
          <p:nvPr/>
        </p:nvSpPr>
        <p:spPr>
          <a:xfrm>
            <a:off x="5007935" y="4325112"/>
            <a:ext cx="6111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earning</a:t>
            </a:r>
            <a:r>
              <a:rPr lang="hu-HU" sz="2400" dirty="0"/>
              <a:t> more </a:t>
            </a:r>
            <a:r>
              <a:rPr lang="hu-HU" sz="2400" dirty="0" err="1"/>
              <a:t>points</a:t>
            </a:r>
            <a:r>
              <a:rPr lang="hu-HU" sz="2400" dirty="0"/>
              <a:t> </a:t>
            </a:r>
            <a:r>
              <a:rPr lang="hu-HU" sz="2400" dirty="0" err="1"/>
              <a:t>than</a:t>
            </a:r>
            <a:r>
              <a:rPr lang="hu-HU" sz="2400" dirty="0"/>
              <a:t> Ken </a:t>
            </a:r>
            <a:r>
              <a:rPr lang="hu-HU" sz="2400" dirty="0" err="1"/>
              <a:t>Endo</a:t>
            </a:r>
            <a:r>
              <a:rPr lang="hu-HU" sz="2400" dirty="0"/>
              <a:t> in </a:t>
            </a:r>
            <a:r>
              <a:rPr lang="hu-HU" sz="2400" dirty="0" err="1"/>
              <a:t>any</a:t>
            </a:r>
            <a:r>
              <a:rPr lang="hu-HU" sz="2400" dirty="0"/>
              <a:t> </a:t>
            </a:r>
            <a:r>
              <a:rPr lang="hu-HU" sz="2400" dirty="0" err="1"/>
              <a:t>round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56858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E58AF-2762-5EB1-3312-5D0058818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20C10FA0-ECFB-02F1-ED1B-F5DB9EA6A9D9}"/>
              </a:ext>
            </a:extLst>
          </p:cNvPr>
          <p:cNvSpPr txBox="1"/>
          <p:nvPr/>
        </p:nvSpPr>
        <p:spPr>
          <a:xfrm>
            <a:off x="2003322" y="1226659"/>
            <a:ext cx="7511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/>
              <a:t>Qiu</a:t>
            </a:r>
            <a:r>
              <a:rPr lang="hu-HU" sz="4400" dirty="0"/>
              <a:t> </a:t>
            </a:r>
            <a:r>
              <a:rPr lang="hu-HU" sz="4400" dirty="0" err="1"/>
              <a:t>Suzhe</a:t>
            </a:r>
            <a:r>
              <a:rPr lang="hu-HU" sz="4400" dirty="0"/>
              <a:t>: </a:t>
            </a:r>
            <a:r>
              <a:rPr lang="hu-HU" sz="4400" dirty="0" err="1"/>
              <a:t>Round</a:t>
            </a:r>
            <a:r>
              <a:rPr lang="hu-HU" sz="4400" dirty="0"/>
              <a:t> 5 and 8</a:t>
            </a:r>
          </a:p>
          <a:p>
            <a:r>
              <a:rPr lang="hu-HU" sz="4400" dirty="0"/>
              <a:t>Thomas </a:t>
            </a:r>
            <a:r>
              <a:rPr lang="hu-HU" sz="4400" dirty="0" err="1"/>
              <a:t>Luo</a:t>
            </a:r>
            <a:r>
              <a:rPr lang="hu-HU" sz="4400" dirty="0"/>
              <a:t>: </a:t>
            </a:r>
            <a:r>
              <a:rPr lang="hu-HU" sz="4400" dirty="0" err="1"/>
              <a:t>Round</a:t>
            </a:r>
            <a:r>
              <a:rPr lang="hu-HU" sz="4400" dirty="0"/>
              <a:t> 11</a:t>
            </a:r>
          </a:p>
          <a:p>
            <a:r>
              <a:rPr lang="hu-HU" sz="4400" dirty="0" err="1"/>
              <a:t>Kota</a:t>
            </a:r>
            <a:r>
              <a:rPr lang="hu-HU" sz="4400" dirty="0"/>
              <a:t> </a:t>
            </a:r>
            <a:r>
              <a:rPr lang="hu-HU" sz="4400" dirty="0" err="1"/>
              <a:t>Morinishi</a:t>
            </a:r>
            <a:r>
              <a:rPr lang="hu-HU" sz="4400" dirty="0"/>
              <a:t>: </a:t>
            </a:r>
            <a:r>
              <a:rPr lang="hu-HU" sz="4400" dirty="0" err="1"/>
              <a:t>Round</a:t>
            </a:r>
            <a:r>
              <a:rPr lang="hu-HU" sz="4400" dirty="0"/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2630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7A66-FD30-DF93-7B0C-452D3509F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A0DEFC2-C61C-2908-F142-2C29A4CCA307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SUPERB OWL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EE62F14-E8F2-AFB6-3B1D-F72A88127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31362-3DC2-E5E2-716A-01FBD05BBAA8}"/>
              </a:ext>
            </a:extLst>
          </p:cNvPr>
          <p:cNvSpPr txBox="1"/>
          <p:nvPr/>
        </p:nvSpPr>
        <p:spPr>
          <a:xfrm>
            <a:off x="5148072" y="4491394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earning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highest</a:t>
            </a:r>
            <a:r>
              <a:rPr lang="hu-HU" sz="2400" dirty="0"/>
              <a:t> ratio of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dirty="0" err="1"/>
              <a:t>total</a:t>
            </a:r>
            <a:r>
              <a:rPr lang="hu-HU" sz="2400" dirty="0"/>
              <a:t> </a:t>
            </a:r>
            <a:r>
              <a:rPr lang="hu-HU" sz="2400" dirty="0" err="1"/>
              <a:t>points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NIGHT ROUNDS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68347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18A41-7E4E-0D2B-C199-8DB4979EC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5300A81-43D8-C339-1F1F-91F29C986BE2}"/>
              </a:ext>
            </a:extLst>
          </p:cNvPr>
          <p:cNvSpPr txBox="1"/>
          <p:nvPr/>
        </p:nvSpPr>
        <p:spPr>
          <a:xfrm>
            <a:off x="2013955" y="241750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1.Jan </a:t>
            </a:r>
            <a:r>
              <a:rPr lang="hu-HU" sz="4400" dirty="0" err="1"/>
              <a:t>Onderek</a:t>
            </a:r>
            <a:r>
              <a:rPr lang="hu-HU" sz="4400" dirty="0"/>
              <a:t> 1,72 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E6541D8D-74E3-1466-448B-89ADDFE5F14A}"/>
              </a:ext>
            </a:extLst>
          </p:cNvPr>
          <p:cNvSpPr txBox="1"/>
          <p:nvPr/>
        </p:nvSpPr>
        <p:spPr>
          <a:xfrm>
            <a:off x="2013955" y="3388612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2.Michaela </a:t>
            </a:r>
            <a:r>
              <a:rPr lang="hu-HU" sz="4400" dirty="0" err="1"/>
              <a:t>Šaffová</a:t>
            </a:r>
            <a:r>
              <a:rPr lang="hu-HU" sz="4400" dirty="0"/>
              <a:t> 1,53 </a:t>
            </a:r>
          </a:p>
        </p:txBody>
      </p:sp>
      <p:sp>
        <p:nvSpPr>
          <p:cNvPr id="4" name="Szövegdoboz 1">
            <a:extLst>
              <a:ext uri="{FF2B5EF4-FFF2-40B4-BE49-F238E27FC236}">
                <a16:creationId xmlns:a16="http://schemas.microsoft.com/office/drawing/2014/main" id="{D40B5826-5A4B-88EE-24E8-6828FF60BF3D}"/>
              </a:ext>
            </a:extLst>
          </p:cNvPr>
          <p:cNvSpPr txBox="1"/>
          <p:nvPr/>
        </p:nvSpPr>
        <p:spPr>
          <a:xfrm>
            <a:off x="2013954" y="437636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3.Zdeněk </a:t>
            </a:r>
            <a:r>
              <a:rPr lang="hu-HU" sz="4400" dirty="0" err="1"/>
              <a:t>Vodička</a:t>
            </a:r>
            <a:r>
              <a:rPr lang="hu-HU" sz="4400" dirty="0"/>
              <a:t> 1,53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EF42F403-C48E-CFD9-BA2B-10010CAE01B4}"/>
              </a:ext>
            </a:extLst>
          </p:cNvPr>
          <p:cNvSpPr txBox="1">
            <a:spLocks/>
          </p:cNvSpPr>
          <p:nvPr/>
        </p:nvSpPr>
        <p:spPr>
          <a:xfrm>
            <a:off x="533542" y="29905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SUPERB OWL</a:t>
            </a:r>
          </a:p>
        </p:txBody>
      </p:sp>
    </p:spTree>
    <p:extLst>
      <p:ext uri="{BB962C8B-B14F-4D97-AF65-F5344CB8AC3E}">
        <p14:creationId xmlns:p14="http://schemas.microsoft.com/office/powerpoint/2010/main" val="99448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242B7-F432-BA29-16A5-823D49F3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A421862-C6E1-8F3F-80D6-D45BE281CE15}"/>
              </a:ext>
            </a:extLst>
          </p:cNvPr>
          <p:cNvSpPr txBox="1"/>
          <p:nvPr/>
        </p:nvSpPr>
        <p:spPr>
          <a:xfrm>
            <a:off x="2013955" y="241750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1. </a:t>
            </a:r>
            <a:r>
              <a:rPr lang="hu-HU" sz="4400" dirty="0" err="1"/>
              <a:t>Suzhe</a:t>
            </a:r>
            <a:r>
              <a:rPr lang="hu-HU" sz="4400" dirty="0"/>
              <a:t> </a:t>
            </a:r>
            <a:r>
              <a:rPr lang="hu-HU" sz="4400" dirty="0" err="1"/>
              <a:t>Qiu</a:t>
            </a:r>
            <a:r>
              <a:rPr lang="hu-HU" sz="4400" dirty="0"/>
              <a:t> 1084,46 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7A8D17DD-46FD-0B73-7FDD-0C4143A069AC}"/>
              </a:ext>
            </a:extLst>
          </p:cNvPr>
          <p:cNvSpPr txBox="1"/>
          <p:nvPr/>
        </p:nvSpPr>
        <p:spPr>
          <a:xfrm>
            <a:off x="2013955" y="3388612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2. </a:t>
            </a:r>
            <a:r>
              <a:rPr lang="hu-HU" sz="4400" dirty="0" err="1"/>
              <a:t>Rintaro</a:t>
            </a:r>
            <a:r>
              <a:rPr lang="hu-HU" sz="4400" dirty="0"/>
              <a:t> </a:t>
            </a:r>
            <a:r>
              <a:rPr lang="hu-HU" sz="4400" dirty="0" err="1"/>
              <a:t>Matsumoto</a:t>
            </a:r>
            <a:r>
              <a:rPr lang="hu-HU" sz="4400" dirty="0"/>
              <a:t>  860,59 </a:t>
            </a:r>
          </a:p>
        </p:txBody>
      </p:sp>
      <p:sp>
        <p:nvSpPr>
          <p:cNvPr id="4" name="Szövegdoboz 1">
            <a:extLst>
              <a:ext uri="{FF2B5EF4-FFF2-40B4-BE49-F238E27FC236}">
                <a16:creationId xmlns:a16="http://schemas.microsoft.com/office/drawing/2014/main" id="{400392FB-2BDD-EA2B-F0D7-0DA7EA1F865A}"/>
              </a:ext>
            </a:extLst>
          </p:cNvPr>
          <p:cNvSpPr txBox="1"/>
          <p:nvPr/>
        </p:nvSpPr>
        <p:spPr>
          <a:xfrm>
            <a:off x="2013954" y="437636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3. Hu </a:t>
            </a:r>
            <a:r>
              <a:rPr lang="hu-HU" sz="4400" dirty="0" err="1"/>
              <a:t>Yuxuan</a:t>
            </a:r>
            <a:r>
              <a:rPr lang="hu-HU" sz="4400" dirty="0"/>
              <a:t> 855,64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491E987E-67C4-E3D0-FE96-280230A60C50}"/>
              </a:ext>
            </a:extLst>
          </p:cNvPr>
          <p:cNvSpPr txBox="1">
            <a:spLocks/>
          </p:cNvSpPr>
          <p:nvPr/>
        </p:nvSpPr>
        <p:spPr>
          <a:xfrm>
            <a:off x="533542" y="29905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NEWCOMER</a:t>
            </a:r>
          </a:p>
        </p:txBody>
      </p:sp>
    </p:spTree>
    <p:extLst>
      <p:ext uri="{BB962C8B-B14F-4D97-AF65-F5344CB8AC3E}">
        <p14:creationId xmlns:p14="http://schemas.microsoft.com/office/powerpoint/2010/main" val="52369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BB64A-8683-27B9-3155-CEEE4F2E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119461D-0992-3913-F5A7-E4D28E651CEA}"/>
              </a:ext>
            </a:extLst>
          </p:cNvPr>
          <p:cNvSpPr txBox="1"/>
          <p:nvPr/>
        </p:nvSpPr>
        <p:spPr>
          <a:xfrm>
            <a:off x="2013955" y="241750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1. </a:t>
            </a:r>
            <a:r>
              <a:rPr lang="hu-HU" sz="4400"/>
              <a:t>Wei-Hwa</a:t>
            </a:r>
            <a:r>
              <a:rPr lang="hu-HU" sz="4400" dirty="0"/>
              <a:t> </a:t>
            </a:r>
            <a:r>
              <a:rPr lang="hu-HU" sz="4400" dirty="0" err="1"/>
              <a:t>Huang</a:t>
            </a:r>
            <a:r>
              <a:rPr lang="hu-HU" sz="4400" dirty="0"/>
              <a:t> 602,52  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B5376D04-B453-08B6-7718-E8E2914EF753}"/>
              </a:ext>
            </a:extLst>
          </p:cNvPr>
          <p:cNvSpPr txBox="1"/>
          <p:nvPr/>
        </p:nvSpPr>
        <p:spPr>
          <a:xfrm>
            <a:off x="2013955" y="3388612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2. Jana </a:t>
            </a:r>
            <a:r>
              <a:rPr lang="hu-HU" sz="4400" dirty="0" err="1"/>
              <a:t>Vodičková</a:t>
            </a:r>
            <a:r>
              <a:rPr lang="hu-HU" sz="4400" dirty="0"/>
              <a:t> 463,92  </a:t>
            </a:r>
          </a:p>
        </p:txBody>
      </p:sp>
      <p:sp>
        <p:nvSpPr>
          <p:cNvPr id="4" name="Szövegdoboz 1">
            <a:extLst>
              <a:ext uri="{FF2B5EF4-FFF2-40B4-BE49-F238E27FC236}">
                <a16:creationId xmlns:a16="http://schemas.microsoft.com/office/drawing/2014/main" id="{A14BB886-5364-75EF-83B8-0AEA4578D17D}"/>
              </a:ext>
            </a:extLst>
          </p:cNvPr>
          <p:cNvSpPr txBox="1"/>
          <p:nvPr/>
        </p:nvSpPr>
        <p:spPr>
          <a:xfrm>
            <a:off x="2013954" y="437636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3. Veronika </a:t>
            </a:r>
            <a:r>
              <a:rPr lang="hu-HU" sz="4400" dirty="0" err="1"/>
              <a:t>Lengauer</a:t>
            </a:r>
            <a:r>
              <a:rPr lang="hu-HU" sz="4400" dirty="0"/>
              <a:t> 345,58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6CA9562A-12A7-3AB1-9DD2-AD650AB82260}"/>
              </a:ext>
            </a:extLst>
          </p:cNvPr>
          <p:cNvSpPr txBox="1">
            <a:spLocks/>
          </p:cNvSpPr>
          <p:nvPr/>
        </p:nvSpPr>
        <p:spPr>
          <a:xfrm>
            <a:off x="533542" y="29905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OVER 50</a:t>
            </a:r>
          </a:p>
        </p:txBody>
      </p:sp>
    </p:spTree>
    <p:extLst>
      <p:ext uri="{BB962C8B-B14F-4D97-AF65-F5344CB8AC3E}">
        <p14:creationId xmlns:p14="http://schemas.microsoft.com/office/powerpoint/2010/main" val="12959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54C76-D092-2A58-319D-C188F621E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893EF70-02B0-16B0-C139-200289FDE071}"/>
              </a:ext>
            </a:extLst>
          </p:cNvPr>
          <p:cNvSpPr txBox="1"/>
          <p:nvPr/>
        </p:nvSpPr>
        <p:spPr>
          <a:xfrm>
            <a:off x="2013955" y="241750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1. </a:t>
            </a:r>
            <a:r>
              <a:rPr lang="hu-HU" sz="4400" dirty="0" err="1"/>
              <a:t>Suzhe</a:t>
            </a:r>
            <a:r>
              <a:rPr lang="hu-HU" sz="4400" dirty="0"/>
              <a:t> </a:t>
            </a:r>
            <a:r>
              <a:rPr lang="hu-HU" sz="4400" dirty="0" err="1"/>
              <a:t>Qiu</a:t>
            </a:r>
            <a:r>
              <a:rPr lang="hu-HU" sz="4400" dirty="0"/>
              <a:t> 1084,46 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475691DA-5044-6539-7B6F-5C6D99FB5EB4}"/>
              </a:ext>
            </a:extLst>
          </p:cNvPr>
          <p:cNvSpPr txBox="1"/>
          <p:nvPr/>
        </p:nvSpPr>
        <p:spPr>
          <a:xfrm>
            <a:off x="2013955" y="3388612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2. Ramazan F</a:t>
            </a:r>
            <a:r>
              <a:rPr lang="en-IE" sz="4400" dirty="0"/>
              <a:t>ı</a:t>
            </a:r>
            <a:r>
              <a:rPr lang="hu-HU" sz="4400" dirty="0" err="1"/>
              <a:t>st</a:t>
            </a:r>
            <a:r>
              <a:rPr lang="en-IE" sz="4400" dirty="0"/>
              <a:t>ı</a:t>
            </a:r>
            <a:r>
              <a:rPr lang="hu-HU" sz="4400"/>
              <a:t>ck</a:t>
            </a:r>
            <a:r>
              <a:rPr lang="en-IE" sz="4400"/>
              <a:t>ı</a:t>
            </a:r>
            <a:r>
              <a:rPr lang="hu-HU" sz="4400" dirty="0"/>
              <a:t> 505,08 </a:t>
            </a:r>
          </a:p>
        </p:txBody>
      </p:sp>
      <p:sp>
        <p:nvSpPr>
          <p:cNvPr id="4" name="Szövegdoboz 1">
            <a:extLst>
              <a:ext uri="{FF2B5EF4-FFF2-40B4-BE49-F238E27FC236}">
                <a16:creationId xmlns:a16="http://schemas.microsoft.com/office/drawing/2014/main" id="{E1594019-0927-1E16-5C09-A64798861056}"/>
              </a:ext>
            </a:extLst>
          </p:cNvPr>
          <p:cNvSpPr txBox="1"/>
          <p:nvPr/>
        </p:nvSpPr>
        <p:spPr>
          <a:xfrm>
            <a:off x="1924050" y="4376365"/>
            <a:ext cx="7601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3. </a:t>
            </a:r>
            <a:r>
              <a:rPr lang="hu-HU" sz="4400" dirty="0" err="1"/>
              <a:t>Özgün</a:t>
            </a:r>
            <a:r>
              <a:rPr lang="hu-HU" sz="4400" dirty="0"/>
              <a:t> </a:t>
            </a:r>
            <a:r>
              <a:rPr lang="hu-HU" sz="4400" dirty="0" err="1"/>
              <a:t>Onur</a:t>
            </a:r>
            <a:r>
              <a:rPr lang="hu-HU" sz="4400" dirty="0"/>
              <a:t> </a:t>
            </a:r>
            <a:r>
              <a:rPr lang="hu-HU" sz="4400" dirty="0" err="1"/>
              <a:t>Özdemir</a:t>
            </a:r>
            <a:r>
              <a:rPr lang="hu-HU" sz="4400" dirty="0"/>
              <a:t> 390,59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C2CDD0F4-5C09-E31D-C3A7-56473029CCD5}"/>
              </a:ext>
            </a:extLst>
          </p:cNvPr>
          <p:cNvSpPr txBox="1">
            <a:spLocks/>
          </p:cNvSpPr>
          <p:nvPr/>
        </p:nvSpPr>
        <p:spPr>
          <a:xfrm>
            <a:off x="533542" y="29905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UNDER 18</a:t>
            </a:r>
          </a:p>
        </p:txBody>
      </p:sp>
    </p:spTree>
    <p:extLst>
      <p:ext uri="{BB962C8B-B14F-4D97-AF65-F5344CB8AC3E}">
        <p14:creationId xmlns:p14="http://schemas.microsoft.com/office/powerpoint/2010/main" val="4955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C1F7-1394-1A8D-6749-1DCACB22A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3FF7A21C-0224-84A7-AE95-705C5A3400E0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THE ARCHITECT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E964774-A3EB-0ED1-91D6-5087D1EC3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C2376-8897-BC92-2AA8-B9FBB78D65E7}"/>
              </a:ext>
            </a:extLst>
          </p:cNvPr>
          <p:cNvSpPr txBox="1"/>
          <p:nvPr/>
        </p:nvSpPr>
        <p:spPr>
          <a:xfrm>
            <a:off x="5148072" y="4325112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earning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highest</a:t>
            </a:r>
            <a:r>
              <a:rPr lang="hu-HU" sz="2400" dirty="0"/>
              <a:t> ratio of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dirty="0" err="1"/>
              <a:t>total</a:t>
            </a:r>
            <a:r>
              <a:rPr lang="hu-HU" sz="2400" dirty="0"/>
              <a:t> </a:t>
            </a:r>
            <a:r>
              <a:rPr lang="hu-HU" sz="2400" dirty="0" err="1"/>
              <a:t>points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SKYSCRAPERS </a:t>
            </a:r>
            <a:r>
              <a:rPr lang="hu-HU" sz="2400" dirty="0" err="1"/>
              <a:t>puzzles</a:t>
            </a:r>
            <a:endParaRPr lang="en-IE" sz="2400" dirty="0"/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BCBD6759-3335-FA90-2BB5-780CA501A574}"/>
              </a:ext>
            </a:extLst>
          </p:cNvPr>
          <p:cNvSpPr txBox="1"/>
          <p:nvPr/>
        </p:nvSpPr>
        <p:spPr>
          <a:xfrm>
            <a:off x="339065" y="5160466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Ana</a:t>
            </a:r>
            <a:r>
              <a:rPr lang="hu-HU" sz="4400" b="1" dirty="0"/>
              <a:t> </a:t>
            </a:r>
            <a:r>
              <a:rPr lang="hu-HU" sz="4400" b="1" dirty="0" err="1"/>
              <a:t>Karmelić</a:t>
            </a:r>
            <a:r>
              <a:rPr lang="hu-HU" sz="4400" b="1" dirty="0"/>
              <a:t> 25,5%</a:t>
            </a:r>
          </a:p>
        </p:txBody>
      </p:sp>
    </p:spTree>
    <p:extLst>
      <p:ext uri="{BB962C8B-B14F-4D97-AF65-F5344CB8AC3E}">
        <p14:creationId xmlns:p14="http://schemas.microsoft.com/office/powerpoint/2010/main" val="12973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DC6AD-9E45-2D63-C422-9B495B7F2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6A351725-FC55-8DA7-7FAC-DA84A3C8D0FB}"/>
              </a:ext>
            </a:extLst>
          </p:cNvPr>
          <p:cNvSpPr txBox="1"/>
          <p:nvPr/>
        </p:nvSpPr>
        <p:spPr>
          <a:xfrm>
            <a:off x="2013955" y="241750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1.Ken </a:t>
            </a:r>
            <a:r>
              <a:rPr lang="hu-HU" sz="4400" dirty="0" err="1"/>
              <a:t>Endo</a:t>
            </a:r>
            <a:r>
              <a:rPr lang="hu-HU" sz="4400" dirty="0"/>
              <a:t> 1280,26 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45AE58FC-F08A-396F-A50E-0920E83CAF78}"/>
              </a:ext>
            </a:extLst>
          </p:cNvPr>
          <p:cNvSpPr txBox="1"/>
          <p:nvPr/>
        </p:nvSpPr>
        <p:spPr>
          <a:xfrm>
            <a:off x="2013955" y="3388612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2. Thomas </a:t>
            </a:r>
            <a:r>
              <a:rPr lang="hu-HU" sz="4400" dirty="0" err="1"/>
              <a:t>Luo</a:t>
            </a:r>
            <a:r>
              <a:rPr lang="hu-HU" sz="4400" dirty="0"/>
              <a:t> 1139,36 </a:t>
            </a:r>
          </a:p>
        </p:txBody>
      </p:sp>
      <p:sp>
        <p:nvSpPr>
          <p:cNvPr id="4" name="Szövegdoboz 1">
            <a:extLst>
              <a:ext uri="{FF2B5EF4-FFF2-40B4-BE49-F238E27FC236}">
                <a16:creationId xmlns:a16="http://schemas.microsoft.com/office/drawing/2014/main" id="{CBC88BD5-0DE6-ED96-59FF-188A493E6C60}"/>
              </a:ext>
            </a:extLst>
          </p:cNvPr>
          <p:cNvSpPr txBox="1"/>
          <p:nvPr/>
        </p:nvSpPr>
        <p:spPr>
          <a:xfrm>
            <a:off x="2013954" y="437636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3. </a:t>
            </a:r>
            <a:r>
              <a:rPr lang="hu-HU" sz="4400" dirty="0" err="1"/>
              <a:t>Suzhe</a:t>
            </a:r>
            <a:r>
              <a:rPr lang="hu-HU" sz="4400" dirty="0"/>
              <a:t> </a:t>
            </a:r>
            <a:r>
              <a:rPr lang="hu-HU" sz="4400" dirty="0" err="1"/>
              <a:t>Qiu</a:t>
            </a:r>
            <a:r>
              <a:rPr lang="hu-HU" sz="4400" dirty="0"/>
              <a:t> 1084,46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016B0ED2-2ABC-CA2F-779A-41D246B3AEE8}"/>
              </a:ext>
            </a:extLst>
          </p:cNvPr>
          <p:cNvSpPr txBox="1">
            <a:spLocks/>
          </p:cNvSpPr>
          <p:nvPr/>
        </p:nvSpPr>
        <p:spPr>
          <a:xfrm>
            <a:off x="533542" y="29905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68444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2B04A-F143-6443-4481-4B0D175B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2565BF-9229-6BE7-5B0D-C97C8C749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19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B5F9E-CB02-281F-7E07-2024202BD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E8335B8-574D-6E17-EFEC-CE68A0AB52F4}"/>
              </a:ext>
            </a:extLst>
          </p:cNvPr>
          <p:cNvSpPr txBox="1">
            <a:spLocks/>
          </p:cNvSpPr>
          <p:nvPr/>
        </p:nvSpPr>
        <p:spPr>
          <a:xfrm>
            <a:off x="5368413" y="2235199"/>
            <a:ext cx="601095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TRIATHLETE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0F79930-4608-27E5-8447-D65B331C7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7F0D4A-902E-32C1-CDA0-ACDB75580C25}"/>
              </a:ext>
            </a:extLst>
          </p:cNvPr>
          <p:cNvSpPr txBox="1"/>
          <p:nvPr/>
        </p:nvSpPr>
        <p:spPr>
          <a:xfrm>
            <a:off x="5007935" y="4325112"/>
            <a:ext cx="6111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best</a:t>
            </a:r>
            <a:r>
              <a:rPr lang="hu-HU" sz="2400" dirty="0"/>
              <a:t> </a:t>
            </a:r>
            <a:r>
              <a:rPr lang="hu-HU" sz="2400" dirty="0" err="1"/>
              <a:t>combined</a:t>
            </a:r>
            <a:r>
              <a:rPr lang="hu-HU" sz="2400" dirty="0"/>
              <a:t> </a:t>
            </a:r>
            <a:r>
              <a:rPr lang="hu-HU" sz="2400" dirty="0" err="1"/>
              <a:t>results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WSC+WPC+24HPC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090991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A9946-6FFB-A82B-2CB2-4081B8199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F2FA352-DFF9-6FB3-15D7-6836EF03BF58}"/>
              </a:ext>
            </a:extLst>
          </p:cNvPr>
          <p:cNvSpPr txBox="1"/>
          <p:nvPr/>
        </p:nvSpPr>
        <p:spPr>
          <a:xfrm>
            <a:off x="2013955" y="241750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1. Ken </a:t>
            </a:r>
            <a:r>
              <a:rPr lang="hu-HU" sz="4400" dirty="0" err="1"/>
              <a:t>Endo</a:t>
            </a:r>
            <a:r>
              <a:rPr lang="hu-HU" sz="4400" dirty="0"/>
              <a:t> 6+2+1=9 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AB4FB576-6A6C-931D-A133-D7A68C4C8ADA}"/>
              </a:ext>
            </a:extLst>
          </p:cNvPr>
          <p:cNvSpPr txBox="1"/>
          <p:nvPr/>
        </p:nvSpPr>
        <p:spPr>
          <a:xfrm>
            <a:off x="2013955" y="3388612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1. </a:t>
            </a:r>
            <a:r>
              <a:rPr lang="hu-HU" sz="4400" dirty="0" err="1"/>
              <a:t>Suzhe</a:t>
            </a:r>
            <a:r>
              <a:rPr lang="hu-HU" sz="4400" dirty="0"/>
              <a:t> </a:t>
            </a:r>
            <a:r>
              <a:rPr lang="hu-HU" sz="4400" dirty="0" err="1"/>
              <a:t>Qiu</a:t>
            </a:r>
            <a:r>
              <a:rPr lang="hu-HU" sz="4400" dirty="0"/>
              <a:t> 2+4+3=9</a:t>
            </a:r>
          </a:p>
        </p:txBody>
      </p:sp>
      <p:sp>
        <p:nvSpPr>
          <p:cNvPr id="4" name="Szövegdoboz 1">
            <a:extLst>
              <a:ext uri="{FF2B5EF4-FFF2-40B4-BE49-F238E27FC236}">
                <a16:creationId xmlns:a16="http://schemas.microsoft.com/office/drawing/2014/main" id="{94528686-EA5F-997C-58E8-2CD3C0500C90}"/>
              </a:ext>
            </a:extLst>
          </p:cNvPr>
          <p:cNvSpPr txBox="1"/>
          <p:nvPr/>
        </p:nvSpPr>
        <p:spPr>
          <a:xfrm>
            <a:off x="2013954" y="4376365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/>
              <a:t>3. </a:t>
            </a:r>
            <a:r>
              <a:rPr lang="hu-HU" sz="4400" dirty="0" err="1"/>
              <a:t>Kota</a:t>
            </a:r>
            <a:r>
              <a:rPr lang="hu-HU" sz="4400" dirty="0"/>
              <a:t> </a:t>
            </a:r>
            <a:r>
              <a:rPr lang="hu-HU" sz="4400" dirty="0" err="1"/>
              <a:t>Morinishi</a:t>
            </a:r>
            <a:r>
              <a:rPr lang="hu-HU" sz="4400" dirty="0"/>
              <a:t> 3+8+5=16 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264CE0FC-9A83-9149-CBEF-6DB22AC8AD70}"/>
              </a:ext>
            </a:extLst>
          </p:cNvPr>
          <p:cNvSpPr txBox="1">
            <a:spLocks/>
          </p:cNvSpPr>
          <p:nvPr/>
        </p:nvSpPr>
        <p:spPr>
          <a:xfrm>
            <a:off x="533542" y="29905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TRIATHLETE</a:t>
            </a:r>
          </a:p>
        </p:txBody>
      </p:sp>
    </p:spTree>
    <p:extLst>
      <p:ext uri="{BB962C8B-B14F-4D97-AF65-F5344CB8AC3E}">
        <p14:creationId xmlns:p14="http://schemas.microsoft.com/office/powerpoint/2010/main" val="407910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C8304-54E2-095D-2B16-9B8F24D5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7FC9FB57-FA55-84D9-1BDC-C388AB042B1A}"/>
              </a:ext>
            </a:extLst>
          </p:cNvPr>
          <p:cNvSpPr txBox="1">
            <a:spLocks/>
          </p:cNvSpPr>
          <p:nvPr/>
        </p:nvSpPr>
        <p:spPr>
          <a:xfrm>
            <a:off x="5368413" y="2235199"/>
            <a:ext cx="601095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SCORING ROOM </a:t>
            </a:r>
            <a:r>
              <a:rPr lang="hu-HU" dirty="0" err="1">
                <a:latin typeface="Perpetua Titling MT" panose="02020502060505020804" pitchFamily="18" charset="0"/>
              </a:rPr>
              <a:t>At</a:t>
            </a:r>
            <a:endParaRPr lang="hu-HU" dirty="0">
              <a:latin typeface="Perpetua Titling MT" panose="02020502060505020804" pitchFamily="18" charset="0"/>
            </a:endParaRPr>
          </a:p>
          <a:p>
            <a:r>
              <a:rPr lang="hu-HU" dirty="0">
                <a:latin typeface="Perpetua Titling MT" panose="02020502060505020804" pitchFamily="18" charset="0"/>
              </a:rPr>
              <a:t> 5:00AM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5632F0B-F90B-B0AF-7A98-0F3D5BF27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27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F501E-D5C1-106A-2D7A-D753BBB2C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0930_011040">
            <a:hlinkClick r:id="" action="ppaction://media"/>
            <a:extLst>
              <a:ext uri="{FF2B5EF4-FFF2-40B4-BE49-F238E27FC236}">
                <a16:creationId xmlns:a16="http://schemas.microsoft.com/office/drawing/2014/main" id="{36F3478B-BE6C-0272-DE58-897A9607D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0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F643B-61DD-664E-E6A1-6C3DAA594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891072D5-1DD5-8EA1-016B-BEAB8CA2B49E}"/>
              </a:ext>
            </a:extLst>
          </p:cNvPr>
          <p:cNvSpPr txBox="1">
            <a:spLocks/>
          </p:cNvSpPr>
          <p:nvPr/>
        </p:nvSpPr>
        <p:spPr>
          <a:xfrm>
            <a:off x="5368413" y="2235199"/>
            <a:ext cx="6010958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HOW TO IMPROVE?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9033F05-25B2-F4AE-F8C8-82CE3D257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4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1E73F-F8A2-AF82-DD17-C65639D74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a room with a group of people&#10;&#10;AI-generated content may be incorrect.">
            <a:extLst>
              <a:ext uri="{FF2B5EF4-FFF2-40B4-BE49-F238E27FC236}">
                <a16:creationId xmlns:a16="http://schemas.microsoft.com/office/drawing/2014/main" id="{588AA0AE-4A94-3748-6612-DAA0AF17B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92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522FF-641B-854C-93DF-C55AD7105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5B1E58F0-57B7-CAE5-AF76-7A3E7A7183A3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HIGH FIVE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DC3F839-5B2B-991D-D4A6-88A41078E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6258A-FA32-8D34-3669-AB6EB1DE80CF}"/>
              </a:ext>
            </a:extLst>
          </p:cNvPr>
          <p:cNvSpPr txBox="1"/>
          <p:nvPr/>
        </p:nvSpPr>
        <p:spPr>
          <a:xfrm>
            <a:off x="4974336" y="4325112"/>
            <a:ext cx="6318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earning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highest</a:t>
            </a:r>
            <a:r>
              <a:rPr lang="hu-HU" sz="2400" dirty="0"/>
              <a:t> ratio of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dirty="0" err="1"/>
              <a:t>total</a:t>
            </a:r>
            <a:r>
              <a:rPr lang="hu-HU" sz="2400" dirty="0"/>
              <a:t> </a:t>
            </a:r>
            <a:r>
              <a:rPr lang="hu-HU" sz="2400" dirty="0" err="1"/>
              <a:t>points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PENTOMINO </a:t>
            </a:r>
            <a:r>
              <a:rPr lang="hu-HU" sz="2400" dirty="0" err="1"/>
              <a:t>related</a:t>
            </a:r>
            <a:r>
              <a:rPr lang="hu-HU" sz="2400" dirty="0"/>
              <a:t> </a:t>
            </a:r>
            <a:r>
              <a:rPr lang="hu-HU" sz="2400" dirty="0" err="1"/>
              <a:t>puzzles</a:t>
            </a:r>
            <a:endParaRPr lang="en-IE" sz="2400" dirty="0"/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527463D7-15A8-EC68-E3F2-6B78BAC1B5AC}"/>
              </a:ext>
            </a:extLst>
          </p:cNvPr>
          <p:cNvSpPr txBox="1"/>
          <p:nvPr/>
        </p:nvSpPr>
        <p:spPr>
          <a:xfrm>
            <a:off x="339065" y="5160466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Renier</a:t>
            </a:r>
            <a:r>
              <a:rPr lang="hu-HU" sz="4400" b="1" dirty="0"/>
              <a:t> </a:t>
            </a:r>
            <a:r>
              <a:rPr lang="hu-HU" sz="4400" b="1" dirty="0" err="1"/>
              <a:t>Schmiermann</a:t>
            </a:r>
            <a:r>
              <a:rPr lang="hu-HU" sz="4400" b="1" dirty="0"/>
              <a:t>  13,9%</a:t>
            </a:r>
          </a:p>
        </p:txBody>
      </p:sp>
    </p:spTree>
    <p:extLst>
      <p:ext uri="{BB962C8B-B14F-4D97-AF65-F5344CB8AC3E}">
        <p14:creationId xmlns:p14="http://schemas.microsoft.com/office/powerpoint/2010/main" val="24040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D37D7-0676-4D3B-3323-9024A57E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B52B1472-BEC1-D5E8-D940-22D8D65A1022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>
                <a:latin typeface="Perpetua Titling MT" panose="02020502060505020804" pitchFamily="18" charset="0"/>
              </a:rPr>
              <a:t>I’ve</a:t>
            </a:r>
            <a:r>
              <a:rPr lang="hu-HU" dirty="0">
                <a:latin typeface="Perpetua Titling MT" panose="02020502060505020804" pitchFamily="18" charset="0"/>
              </a:rPr>
              <a:t> GOT TAPAWER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F69613E-9E80-D5F6-F047-83CEA5DA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E7FBA7-30F1-44BA-EE0A-9B11791D966F}"/>
              </a:ext>
            </a:extLst>
          </p:cNvPr>
          <p:cNvSpPr txBox="1"/>
          <p:nvPr/>
        </p:nvSpPr>
        <p:spPr>
          <a:xfrm>
            <a:off x="5148072" y="4325112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earning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highest</a:t>
            </a:r>
            <a:r>
              <a:rPr lang="hu-HU" sz="2400" dirty="0"/>
              <a:t> ratio of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dirty="0" err="1"/>
              <a:t>total</a:t>
            </a:r>
            <a:r>
              <a:rPr lang="hu-HU" sz="2400" dirty="0"/>
              <a:t> </a:t>
            </a:r>
            <a:r>
              <a:rPr lang="hu-HU" sz="2400" dirty="0" err="1"/>
              <a:t>points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TAPA </a:t>
            </a:r>
            <a:r>
              <a:rPr lang="hu-HU" sz="2400" dirty="0" err="1"/>
              <a:t>puzzles</a:t>
            </a:r>
            <a:endParaRPr lang="en-IE" sz="2400" dirty="0"/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D9FB5EB8-BC82-E4C6-478F-082B4B794529}"/>
              </a:ext>
            </a:extLst>
          </p:cNvPr>
          <p:cNvSpPr txBox="1"/>
          <p:nvPr/>
        </p:nvSpPr>
        <p:spPr>
          <a:xfrm>
            <a:off x="339065" y="5160466"/>
            <a:ext cx="7511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Kersti</a:t>
            </a:r>
            <a:r>
              <a:rPr lang="hu-HU" sz="4400" b="1" dirty="0"/>
              <a:t> </a:t>
            </a:r>
            <a:r>
              <a:rPr lang="hu-HU" sz="4400" b="1" dirty="0" err="1"/>
              <a:t>Kivisoo</a:t>
            </a:r>
            <a:r>
              <a:rPr lang="hu-HU" sz="4400" b="1" dirty="0"/>
              <a:t> 10,8%</a:t>
            </a:r>
          </a:p>
          <a:p>
            <a:pPr algn="ctr"/>
            <a:r>
              <a:rPr lang="hu-HU" sz="4400" b="1" dirty="0"/>
              <a:t>Richard </a:t>
            </a:r>
            <a:r>
              <a:rPr lang="hu-HU" sz="4400" b="1" dirty="0" err="1"/>
              <a:t>Luhtaru</a:t>
            </a:r>
            <a:r>
              <a:rPr lang="hu-HU" sz="4400" b="1" dirty="0"/>
              <a:t> 10,8%</a:t>
            </a:r>
          </a:p>
        </p:txBody>
      </p:sp>
    </p:spTree>
    <p:extLst>
      <p:ext uri="{BB962C8B-B14F-4D97-AF65-F5344CB8AC3E}">
        <p14:creationId xmlns:p14="http://schemas.microsoft.com/office/powerpoint/2010/main" val="29241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FD4E0-76AF-3FEC-F4A0-39C2794C0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5775FDD-047C-09A4-AD8B-E35FD72E690F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I CAME TO THE 24HSC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4A28F6E-BA55-345C-CED1-6A735F865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115E0-69B0-54E8-2A72-296CB88E54AE}"/>
              </a:ext>
            </a:extLst>
          </p:cNvPr>
          <p:cNvSpPr txBox="1"/>
          <p:nvPr/>
        </p:nvSpPr>
        <p:spPr>
          <a:xfrm>
            <a:off x="5148072" y="4325112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earning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highest</a:t>
            </a:r>
            <a:r>
              <a:rPr lang="hu-HU" sz="2400" dirty="0"/>
              <a:t> ratio of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dirty="0" err="1"/>
              <a:t>total</a:t>
            </a:r>
            <a:r>
              <a:rPr lang="hu-HU" sz="2400" dirty="0"/>
              <a:t> </a:t>
            </a:r>
            <a:r>
              <a:rPr lang="hu-HU" sz="2400" dirty="0" err="1"/>
              <a:t>points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SUDOKU </a:t>
            </a:r>
            <a:r>
              <a:rPr lang="hu-HU" sz="2400" dirty="0" err="1"/>
              <a:t>puzzles</a:t>
            </a:r>
            <a:endParaRPr lang="en-IE" sz="2400" dirty="0"/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61ED093C-8508-E9E0-DDD9-3F0BF1E6EB74}"/>
              </a:ext>
            </a:extLst>
          </p:cNvPr>
          <p:cNvSpPr txBox="1"/>
          <p:nvPr/>
        </p:nvSpPr>
        <p:spPr>
          <a:xfrm>
            <a:off x="339065" y="5160466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Tomáš</a:t>
            </a:r>
            <a:r>
              <a:rPr lang="hu-HU" sz="4400" b="1" dirty="0"/>
              <a:t> </a:t>
            </a:r>
            <a:r>
              <a:rPr lang="hu-HU" sz="4400" b="1" dirty="0" err="1"/>
              <a:t>Krejčí</a:t>
            </a:r>
            <a:r>
              <a:rPr lang="hu-HU" sz="4400" b="1" dirty="0"/>
              <a:t> 38,6%</a:t>
            </a:r>
          </a:p>
        </p:txBody>
      </p:sp>
    </p:spTree>
    <p:extLst>
      <p:ext uri="{BB962C8B-B14F-4D97-AF65-F5344CB8AC3E}">
        <p14:creationId xmlns:p14="http://schemas.microsoft.com/office/powerpoint/2010/main" val="420554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D6D2E-28C8-AC6E-2684-E5E84124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3BCA113-BAB9-1C96-5FBD-9220106DC19E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KING OF THE MOUNTAINS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ECA59A2-2645-FF7A-B22A-C67E5671A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34CB57-4A84-C836-837D-0E52D02E62B7}"/>
              </a:ext>
            </a:extLst>
          </p:cNvPr>
          <p:cNvSpPr txBox="1"/>
          <p:nvPr/>
        </p:nvSpPr>
        <p:spPr>
          <a:xfrm>
            <a:off x="5148072" y="4325112"/>
            <a:ext cx="597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earning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highest</a:t>
            </a:r>
            <a:r>
              <a:rPr lang="hu-HU" sz="2400" dirty="0"/>
              <a:t> ratio of </a:t>
            </a:r>
            <a:r>
              <a:rPr lang="hu-HU" sz="2400" dirty="0" err="1"/>
              <a:t>their</a:t>
            </a:r>
            <a:r>
              <a:rPr lang="hu-HU" sz="2400" dirty="0"/>
              <a:t> </a:t>
            </a:r>
            <a:r>
              <a:rPr lang="hu-HU" sz="2400" dirty="0" err="1"/>
              <a:t>total</a:t>
            </a:r>
            <a:r>
              <a:rPr lang="hu-HU" sz="2400" dirty="0"/>
              <a:t> </a:t>
            </a:r>
            <a:r>
              <a:rPr lang="hu-HU" sz="2400" dirty="0" err="1"/>
              <a:t>points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HIGH VALUE </a:t>
            </a:r>
            <a:r>
              <a:rPr lang="hu-HU" sz="2400" dirty="0" err="1"/>
              <a:t>puzzles</a:t>
            </a:r>
            <a:endParaRPr lang="en-IE" sz="2400" dirty="0"/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2EE2F3B2-B0D3-58D4-FA90-A3079E48A2F1}"/>
              </a:ext>
            </a:extLst>
          </p:cNvPr>
          <p:cNvSpPr txBox="1"/>
          <p:nvPr/>
        </p:nvSpPr>
        <p:spPr>
          <a:xfrm>
            <a:off x="339065" y="5160466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/>
              <a:t>Lichý</a:t>
            </a:r>
            <a:r>
              <a:rPr lang="hu-HU" sz="4400" b="1" dirty="0"/>
              <a:t> </a:t>
            </a:r>
            <a:r>
              <a:rPr lang="hu-HU" sz="4400" b="1" dirty="0" err="1"/>
              <a:t>Petr</a:t>
            </a:r>
            <a:r>
              <a:rPr lang="hu-HU" sz="4400" b="1" dirty="0"/>
              <a:t> 36,0%</a:t>
            </a:r>
          </a:p>
        </p:txBody>
      </p:sp>
    </p:spTree>
    <p:extLst>
      <p:ext uri="{BB962C8B-B14F-4D97-AF65-F5344CB8AC3E}">
        <p14:creationId xmlns:p14="http://schemas.microsoft.com/office/powerpoint/2010/main" val="2512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CF393-4E02-8584-7A37-6BA456314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6DD18D76-D58F-D28F-9209-AB42A4F0D54F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THE COUNT OF THE SHAPES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207FEC8-6398-2E25-64D6-64F9D80AC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75BB35-56EE-14E7-9281-44FBD0792350}"/>
              </a:ext>
            </a:extLst>
          </p:cNvPr>
          <p:cNvSpPr txBox="1"/>
          <p:nvPr/>
        </p:nvSpPr>
        <p:spPr>
          <a:xfrm>
            <a:off x="5148072" y="4325112"/>
            <a:ext cx="597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most </a:t>
            </a:r>
            <a:r>
              <a:rPr lang="hu-HU" sz="2400" dirty="0" err="1"/>
              <a:t>detailed</a:t>
            </a:r>
            <a:r>
              <a:rPr lang="hu-HU" sz="2400" dirty="0"/>
              <a:t> </a:t>
            </a:r>
            <a:r>
              <a:rPr lang="hu-HU" sz="2400" dirty="0" err="1"/>
              <a:t>solution</a:t>
            </a:r>
            <a:r>
              <a:rPr lang="hu-HU" sz="2400" dirty="0"/>
              <a:t> </a:t>
            </a:r>
            <a:r>
              <a:rPr lang="hu-HU" sz="2400" dirty="0" err="1"/>
              <a:t>path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73380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5ECCB-0C5B-CD29-27CC-7449F0520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BD1CDB92-B3C9-15AE-0AD2-AB278E23B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7951" y="-1162050"/>
            <a:ext cx="6874329" cy="9165772"/>
          </a:xfrm>
          <a:prstGeom prst="rect">
            <a:avLst/>
          </a:prstGeom>
        </p:spPr>
      </p:pic>
      <p:sp>
        <p:nvSpPr>
          <p:cNvPr id="3" name="Szövegdoboz 1">
            <a:extLst>
              <a:ext uri="{FF2B5EF4-FFF2-40B4-BE49-F238E27FC236}">
                <a16:creationId xmlns:a16="http://schemas.microsoft.com/office/drawing/2014/main" id="{EDB12241-553F-B047-D647-06579AEF2FBC}"/>
              </a:ext>
            </a:extLst>
          </p:cNvPr>
          <p:cNvSpPr txBox="1"/>
          <p:nvPr/>
        </p:nvSpPr>
        <p:spPr>
          <a:xfrm>
            <a:off x="339065" y="5160466"/>
            <a:ext cx="7511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err="1">
                <a:solidFill>
                  <a:schemeClr val="bg1"/>
                </a:solidFill>
              </a:rPr>
              <a:t>Nicholai</a:t>
            </a:r>
            <a:r>
              <a:rPr lang="hu-HU" sz="4400" b="1" dirty="0">
                <a:solidFill>
                  <a:schemeClr val="bg1"/>
                </a:solidFill>
              </a:rPr>
              <a:t> </a:t>
            </a:r>
            <a:r>
              <a:rPr lang="hu-HU" sz="4400" b="1" dirty="0" err="1">
                <a:solidFill>
                  <a:schemeClr val="bg1"/>
                </a:solidFill>
              </a:rPr>
              <a:t>Dimov</a:t>
            </a:r>
            <a:endParaRPr lang="hu-H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6F782-0185-121F-B4E7-D9A02B882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9494F6D4-9635-45BF-2564-6E7735622C95}"/>
              </a:ext>
            </a:extLst>
          </p:cNvPr>
          <p:cNvSpPr txBox="1">
            <a:spLocks/>
          </p:cNvSpPr>
          <p:nvPr/>
        </p:nvSpPr>
        <p:spPr>
          <a:xfrm>
            <a:off x="5148072" y="2235199"/>
            <a:ext cx="6231299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latin typeface="Perpetua Titling MT" panose="02020502060505020804" pitchFamily="18" charset="0"/>
              </a:rPr>
              <a:t>LITERALLY TAKEN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7BD69FC-18EF-ED90-69A2-1EE56032D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629" y="1535608"/>
            <a:ext cx="3999782" cy="378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759C55-9E7D-572E-F5E4-2E98AF0ABB2B}"/>
              </a:ext>
            </a:extLst>
          </p:cNvPr>
          <p:cNvSpPr txBox="1"/>
          <p:nvPr/>
        </p:nvSpPr>
        <p:spPr>
          <a:xfrm>
            <a:off x="5148072" y="4325112"/>
            <a:ext cx="5971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Award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finding</a:t>
            </a:r>
            <a:r>
              <a:rPr lang="hu-HU" sz="2400" dirty="0"/>
              <a:t> a </a:t>
            </a:r>
            <a:r>
              <a:rPr lang="hu-HU" sz="2400" dirty="0" err="1"/>
              <a:t>broken</a:t>
            </a:r>
            <a:r>
              <a:rPr lang="hu-HU" sz="2400" dirty="0"/>
              <a:t> puzzle in R10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254381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324</Words>
  <Application>Microsoft Office PowerPoint</Application>
  <PresentationFormat>Widescreen</PresentationFormat>
  <Paragraphs>63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Perpetua Titling MT</vt:lpstr>
      <vt:lpstr>Office-téma</vt:lpstr>
      <vt:lpstr>24HPC Award CEREMONY of NOT-QUITE hidden categories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Pal</dc:creator>
  <cp:lastModifiedBy>MADARASSY Pal (OLAF)</cp:lastModifiedBy>
  <cp:revision>19</cp:revision>
  <dcterms:created xsi:type="dcterms:W3CDTF">2025-09-24T15:40:52Z</dcterms:created>
  <dcterms:modified xsi:type="dcterms:W3CDTF">2025-10-02T10:31:36Z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2025-09-30T03:15:51Z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3a26b9cd-34b1-4b93-bffc-a72ea3af9d47</vt:lpwstr>
  </property>
  <property fmtid="{D5CDD505-2E9C-101B-9397-08002B2CF9AE}" pid="8" name="MSIP_Label_6bd9ddd1-4d20-43f6-abfa-fc3c07406f94_ContentBits">
    <vt:lpwstr>0</vt:lpwstr>
  </property>
  <property fmtid="{D5CDD505-2E9C-101B-9397-08002B2CF9AE}" pid="9" name="MSIP_Label_6bd9ddd1-4d20-43f6-abfa-fc3c07406f94_Tag">
    <vt:lpwstr>10, 3, 0, 1</vt:lpwstr>
  </property>
</Properties>
</file>