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28" r:id="rId4"/>
    <p:sldId id="329" r:id="rId5"/>
    <p:sldId id="330" r:id="rId6"/>
    <p:sldId id="331" r:id="rId7"/>
    <p:sldId id="332" r:id="rId8"/>
    <p:sldId id="327" r:id="rId9"/>
    <p:sldId id="256" r:id="rId10"/>
    <p:sldId id="265" r:id="rId11"/>
    <p:sldId id="290" r:id="rId12"/>
    <p:sldId id="316" r:id="rId13"/>
    <p:sldId id="257" r:id="rId14"/>
    <p:sldId id="310" r:id="rId15"/>
    <p:sldId id="275" r:id="rId16"/>
    <p:sldId id="259" r:id="rId17"/>
    <p:sldId id="311" r:id="rId18"/>
    <p:sldId id="276" r:id="rId19"/>
    <p:sldId id="266" r:id="rId20"/>
    <p:sldId id="289" r:id="rId21"/>
    <p:sldId id="277" r:id="rId22"/>
    <p:sldId id="264" r:id="rId23"/>
    <p:sldId id="267" r:id="rId24"/>
    <p:sldId id="279" r:id="rId25"/>
    <p:sldId id="263" r:id="rId26"/>
    <p:sldId id="280" r:id="rId27"/>
    <p:sldId id="262" r:id="rId28"/>
    <p:sldId id="317" r:id="rId29"/>
    <p:sldId id="323" r:id="rId30"/>
    <p:sldId id="261" r:id="rId31"/>
    <p:sldId id="282" r:id="rId32"/>
    <p:sldId id="309" r:id="rId33"/>
    <p:sldId id="312" r:id="rId34"/>
    <p:sldId id="318" r:id="rId35"/>
    <p:sldId id="319" r:id="rId36"/>
    <p:sldId id="308" r:id="rId37"/>
    <p:sldId id="320" r:id="rId38"/>
    <p:sldId id="271" r:id="rId39"/>
    <p:sldId id="303" r:id="rId40"/>
    <p:sldId id="287" r:id="rId41"/>
    <p:sldId id="272" r:id="rId42"/>
    <p:sldId id="313" r:id="rId43"/>
    <p:sldId id="321" r:id="rId44"/>
    <p:sldId id="268" r:id="rId45"/>
    <p:sldId id="283" r:id="rId46"/>
    <p:sldId id="296" r:id="rId47"/>
    <p:sldId id="269" r:id="rId48"/>
    <p:sldId id="322" r:id="rId49"/>
    <p:sldId id="270" r:id="rId50"/>
    <p:sldId id="315" r:id="rId51"/>
    <p:sldId id="285" r:id="rId52"/>
    <p:sldId id="260" r:id="rId53"/>
    <p:sldId id="302" r:id="rId54"/>
    <p:sldId id="286" r:id="rId5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78A33C-DCBE-5CAB-8340-0F6E03863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200ED9-9BBA-0AA9-91A0-28628BCD3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DA2C49-97D0-0831-DF60-2DB0F062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131D0D-CFEE-3DF3-261A-3C5B4ED6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C2DB90-7A39-B4CB-8918-BB701D16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9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F654E5-76AA-E8DE-81A4-31B2FE28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47CB76-658A-7317-BD5E-2465A679B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915EAD-FA79-6023-6AB6-FF9CCC4C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377D3A-016E-9389-6172-49FA7C05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D7A988-80E2-D47A-2EE0-11834D07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19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C49180E-37B4-C7DD-46C7-6010F90C8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FD5578E-4AD0-70E9-B8BB-EA74C520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AFE312-A715-B45D-5992-1C4B10EC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B45FD6-CDEA-2303-5BFA-4083792E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52944B-2FD2-8DFF-397F-0A7D9E57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8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C5713-0FF5-E05E-3F15-D0F65916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4332F8-14B3-0B2D-58AF-F07DFB8A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45C731-EB8E-8667-3FF5-77FAAA1A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82552D-4F85-A5DE-1138-2DE21D21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B59270-3E22-BCA0-4E53-E8C8BE6F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2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6A0BFF-DE04-ADF2-06EC-A2FE1C15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9407A15-3AED-4540-F4A9-79A68F60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C6B79A-1D5C-9465-D380-39B38EAF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79464C-8ED6-8379-7901-D069D60E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F8CCC8-76E8-CFAF-04E3-11A1369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6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542B4D-05E7-4F00-6D6A-09D00FFD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39858-0824-2178-E4DF-A3D98B050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D99C2B2-6200-0013-77DD-0D993B601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FA173F-98E9-6E84-78B8-B2720C7AB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C8FC8E-D48F-BA00-EA83-45DBA96A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D0E743D-FA7F-B645-3F9D-6B30900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3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5A38B-2532-451D-F15E-5FEDC34B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F4868E-3F0E-FE89-2467-25F6CA6C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067FFB0-C889-0363-49E5-B3944B5E7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15B9F03-07BD-58C1-EB83-CCD592576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74D663-4188-6555-861B-F4805C1F0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023BD45-2DDD-A8C0-421D-A20F6148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058CA6-8251-8F60-4FCF-A24EB68E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B0A1164-8282-BD7E-2535-D199D09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2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A5976B-085D-C2E3-BBFD-19F2F6F9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D629E73-CE56-C18A-4650-DA122AF0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16F8AB8-7A17-41F1-53DF-9775B2C3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E8A6A54-446A-CB51-C354-2CEF5EDB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9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1ABC04D-C9FD-AEAB-3228-78D6181A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0752285-4753-EEEF-612A-74B5DB4C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0BE48B2-7E1C-7F07-0F36-6AEC51E9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12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045AE3-B753-09C7-3C5A-C4B421F5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635867-989E-C464-5CAC-A15211EB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45F33E-177A-7146-4921-8F9A4C462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F653F5-9985-2B4F-8972-F280D363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12C722-9FEC-48D6-BACA-85CCE873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B0BD4C-7F39-8E35-2785-979E3F4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70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25FF7D-EDC1-D6CA-75D8-D12B6C83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4CD3268-B3BB-8E0B-B750-B7829B1D8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C49798A-9740-12FF-F7A0-500F4A373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60CCE2F-CB9B-1689-5198-7EE3A606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F13513C-2103-586E-4046-5805754B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B20B9D2-BF16-1CEB-BF18-24B3253A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27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1CC08B-29CB-D8F5-40F2-571E6768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B2AB9C-663D-8450-0F2D-B5905F0B5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41FF88-E570-17A3-99BB-79F7FBB65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BA6F5-2B9D-4B34-B974-156EE6EE3C0B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7C93A0-0722-C53D-C74F-9AD286307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E8D603D-39FE-0F0E-E635-2A1781C60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D6736-373E-412F-95B4-D3E0C0120E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6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32B2-F4F5-9489-1BB3-E7765227A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89705D4B-F49E-724B-C95A-7005799CCCF2}"/>
              </a:ext>
            </a:extLst>
          </p:cNvPr>
          <p:cNvSpPr txBox="1">
            <a:spLocks/>
          </p:cNvSpPr>
          <p:nvPr/>
        </p:nvSpPr>
        <p:spPr>
          <a:xfrm>
            <a:off x="5260259" y="2235199"/>
            <a:ext cx="611911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Crossword championship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DC5BE92-976F-C3B4-685D-1BD859C7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C1F7-1394-1A8D-6749-1DCACB22A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3FF7A21C-0224-84A7-AE95-705C5A3400E0}"/>
              </a:ext>
            </a:extLst>
          </p:cNvPr>
          <p:cNvSpPr txBox="1">
            <a:spLocks/>
          </p:cNvSpPr>
          <p:nvPr/>
        </p:nvSpPr>
        <p:spPr>
          <a:xfrm>
            <a:off x="5368413" y="2235199"/>
            <a:ext cx="601095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NOSTRADAMUS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E964774-A3EB-0ED1-91D6-5087D1EC3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ECCB-0C5B-CD29-27CC-7449F052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AD0FF67-7BE0-1CD2-90C6-76D59539ED03}"/>
              </a:ext>
            </a:extLst>
          </p:cNvPr>
          <p:cNvSpPr txBox="1"/>
          <p:nvPr/>
        </p:nvSpPr>
        <p:spPr>
          <a:xfrm>
            <a:off x="2003322" y="3669975"/>
            <a:ext cx="751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5732 vs 5730</a:t>
            </a:r>
            <a:endParaRPr lang="hu-HU" sz="72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57B5421-4B22-8630-504D-874D11B10161}"/>
              </a:ext>
            </a:extLst>
          </p:cNvPr>
          <p:cNvSpPr txBox="1"/>
          <p:nvPr/>
        </p:nvSpPr>
        <p:spPr>
          <a:xfrm>
            <a:off x="2003322" y="122665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Guess versus reality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5061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F501E-D5C1-106A-2D7A-D753BBB2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E70D612-0CCA-4B95-9075-FC28A44E0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1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0D8D-F8DB-8D5E-03ED-E34F79B4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A085790A-EAD8-EAD8-8B46-7ACDC691C764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INCURABLE OPTIMIST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F8976FD-2279-92AC-83AB-77ED14BC1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CD588-15CE-E802-75FF-1F0D520D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A66AC8EA-CA6C-18FA-C8E3-9932A701B283}"/>
              </a:ext>
            </a:extLst>
          </p:cNvPr>
          <p:cNvSpPr txBox="1"/>
          <p:nvPr/>
        </p:nvSpPr>
        <p:spPr>
          <a:xfrm>
            <a:off x="2003322" y="3669975"/>
            <a:ext cx="751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6666 vs 1740</a:t>
            </a:r>
            <a:endParaRPr lang="hu-HU" sz="72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CBACF8B-A9FF-A8FD-E504-E334E9232F45}"/>
              </a:ext>
            </a:extLst>
          </p:cNvPr>
          <p:cNvSpPr txBox="1"/>
          <p:nvPr/>
        </p:nvSpPr>
        <p:spPr>
          <a:xfrm>
            <a:off x="2003322" y="122665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Guess versus reality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6359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1E73F-F8A2-AF82-DD17-C65639D7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069A443-2861-761A-1E60-FD69352D9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1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5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A502E-65CC-76D0-3827-7B3AEA1A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6CBA490-5C1B-0282-BA7B-0E7F63CAAE2B}"/>
              </a:ext>
            </a:extLst>
          </p:cNvPr>
          <p:cNvSpPr txBox="1">
            <a:spLocks/>
          </p:cNvSpPr>
          <p:nvPr/>
        </p:nvSpPr>
        <p:spPr>
          <a:xfrm>
            <a:off x="5781368" y="2235199"/>
            <a:ext cx="542740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BELIEVE IN YOURSELF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E05F1AF-5679-D9C5-87B7-6A6B28BC5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7EE1-8468-01F1-09E5-44A0D53B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8CA0D73F-B68F-4EDE-AE27-1634B2519FCE}"/>
              </a:ext>
            </a:extLst>
          </p:cNvPr>
          <p:cNvSpPr txBox="1"/>
          <p:nvPr/>
        </p:nvSpPr>
        <p:spPr>
          <a:xfrm>
            <a:off x="2003322" y="3669975"/>
            <a:ext cx="751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3306 vs 8015</a:t>
            </a:r>
            <a:endParaRPr lang="hu-HU" sz="72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C7B7396-0FA4-7DA1-EF07-54EA6ADB241F}"/>
              </a:ext>
            </a:extLst>
          </p:cNvPr>
          <p:cNvSpPr txBox="1"/>
          <p:nvPr/>
        </p:nvSpPr>
        <p:spPr>
          <a:xfrm>
            <a:off x="2003322" y="122665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Guess versus reality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7712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AF9C0-CFA5-7A9B-AD58-16263D64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0B95910-485A-3760-6964-B2982E4E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56AE-79E2-FDAB-7299-541FEF46E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A5B7D60E-1294-AF39-8469-FEC9559E47AA}"/>
              </a:ext>
            </a:extLst>
          </p:cNvPr>
          <p:cNvSpPr txBox="1">
            <a:spLocks/>
          </p:cNvSpPr>
          <p:nvPr/>
        </p:nvSpPr>
        <p:spPr>
          <a:xfrm>
            <a:off x="5319252" y="2235199"/>
            <a:ext cx="635163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TWO PEAS IN A POD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5446166-2A89-4998-0E14-3242B38F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DA66BD5-9C24-EE43-6D40-D77974C691C9}"/>
              </a:ext>
            </a:extLst>
          </p:cNvPr>
          <p:cNvSpPr txBox="1"/>
          <p:nvPr/>
        </p:nvSpPr>
        <p:spPr>
          <a:xfrm>
            <a:off x="5122607" y="2495202"/>
            <a:ext cx="278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highlight>
                  <a:srgbClr val="FFFF00"/>
                </a:highlight>
                <a:latin typeface="Perpetua Titling MT" panose="02020502060505020804" pitchFamily="18" charset="0"/>
              </a:rPr>
              <a:t>THREE</a:t>
            </a:r>
            <a:endParaRPr lang="hu-HU" sz="6000" dirty="0">
              <a:highlight>
                <a:srgbClr val="FFFF00"/>
              </a:highligh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14715-C96D-DA7A-CDDA-0A20BE86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csésze, trófea, sárgaréz, asztali kerámiaáru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229C972-8DCD-1FE6-A6DC-3721685C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7" y="2057400"/>
            <a:ext cx="3924300" cy="2743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C1E36C8-B7F2-B465-EAF0-1C75458F47FF}"/>
              </a:ext>
            </a:extLst>
          </p:cNvPr>
          <p:cNvSpPr txBox="1"/>
          <p:nvPr/>
        </p:nvSpPr>
        <p:spPr>
          <a:xfrm>
            <a:off x="5434780" y="403115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</a:t>
            </a:r>
            <a:r>
              <a:rPr lang="en-GB" sz="4400" baseline="30000" dirty="0"/>
              <a:t>rd</a:t>
            </a:r>
            <a:r>
              <a:rPr lang="en-GB" sz="4400" dirty="0"/>
              <a:t>	Joonas Jürgen Kisel</a:t>
            </a:r>
            <a:endParaRPr lang="hu-HU" sz="4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DD8BC75-EF39-0906-B415-C59F212CACDF}"/>
              </a:ext>
            </a:extLst>
          </p:cNvPr>
          <p:cNvSpPr txBox="1"/>
          <p:nvPr/>
        </p:nvSpPr>
        <p:spPr>
          <a:xfrm>
            <a:off x="5434780" y="304427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</a:t>
            </a:r>
            <a:r>
              <a:rPr lang="en-GB" sz="4400" baseline="30000" dirty="0"/>
              <a:t>nd</a:t>
            </a:r>
            <a:r>
              <a:rPr lang="en-GB" sz="4400" dirty="0"/>
              <a:t>	Édouard Lebeau</a:t>
            </a:r>
            <a:endParaRPr lang="hu-HU" sz="4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4DBD07-CED7-4AB4-6385-0191132CDF3D}"/>
              </a:ext>
            </a:extLst>
          </p:cNvPr>
          <p:cNvSpPr txBox="1"/>
          <p:nvPr/>
        </p:nvSpPr>
        <p:spPr>
          <a:xfrm>
            <a:off x="5434779" y="2057400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</a:t>
            </a:r>
            <a:r>
              <a:rPr lang="en-GB" sz="4400" baseline="30000" dirty="0"/>
              <a:t>st</a:t>
            </a:r>
            <a:r>
              <a:rPr lang="en-GB" sz="4400" dirty="0"/>
              <a:t>	Ulrich Voigt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7215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50AC-A2A0-3076-ADA5-C95E015C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FC1C484D-55E5-DF68-0003-D7963BEFDE3B}"/>
              </a:ext>
            </a:extLst>
          </p:cNvPr>
          <p:cNvSpPr txBox="1"/>
          <p:nvPr/>
        </p:nvSpPr>
        <p:spPr>
          <a:xfrm>
            <a:off x="2340077" y="2168013"/>
            <a:ext cx="7511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FINAL SCORE = 3960</a:t>
            </a:r>
          </a:p>
          <a:p>
            <a:r>
              <a:rPr lang="en-GB" sz="4800" dirty="0"/>
              <a:t>144.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7397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2F071-8B56-FA2A-6001-0445EFC8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BB06ECB-2E60-C8EC-B143-72E5C6F4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11563-E124-A2C7-1DB7-0892CECB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A9E344-11B2-0BD7-C6D9-2B3C2DB67B89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MY LUCKY NUMBER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BA3581D-06A6-9A35-C360-2F02D08D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9B5B9-2F1B-CC17-4228-4FEA8D0F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A898E42-4B8F-BA07-DF7A-8D1B9375CE70}"/>
              </a:ext>
            </a:extLst>
          </p:cNvPr>
          <p:cNvSpPr txBox="1"/>
          <p:nvPr/>
        </p:nvSpPr>
        <p:spPr>
          <a:xfrm>
            <a:off x="1049594" y="1268556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GB" sz="4400" dirty="0"/>
              <a:t> </a:t>
            </a:r>
            <a:endParaRPr lang="hu-HU" sz="44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7CF566E-FFED-38CB-37FA-9D74025F6DE3}"/>
              </a:ext>
            </a:extLst>
          </p:cNvPr>
          <p:cNvSpPr txBox="1"/>
          <p:nvPr/>
        </p:nvSpPr>
        <p:spPr>
          <a:xfrm>
            <a:off x="2340078" y="632252"/>
            <a:ext cx="751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/>
              <a:t>Which</a:t>
            </a:r>
            <a:r>
              <a:rPr lang="hu-HU" sz="3600" b="1" dirty="0"/>
              <a:t> </a:t>
            </a:r>
            <a:r>
              <a:rPr lang="hu-HU" sz="3600" b="1" dirty="0" err="1"/>
              <a:t>one</a:t>
            </a:r>
            <a:r>
              <a:rPr lang="hu-HU" sz="3600" b="1" dirty="0"/>
              <a:t> is </a:t>
            </a:r>
            <a:r>
              <a:rPr lang="hu-HU" sz="3600" b="1" dirty="0" err="1"/>
              <a:t>the</a:t>
            </a:r>
            <a:r>
              <a:rPr lang="hu-HU" sz="3600" b="1" dirty="0"/>
              <a:t> </a:t>
            </a:r>
            <a:r>
              <a:rPr lang="hu-HU" sz="3600" b="1" dirty="0" err="1"/>
              <a:t>lucky</a:t>
            </a:r>
            <a:r>
              <a:rPr lang="hu-HU" sz="3600" b="1" dirty="0"/>
              <a:t> </a:t>
            </a:r>
            <a:r>
              <a:rPr lang="hu-HU" sz="3600" b="1" dirty="0" err="1"/>
              <a:t>number</a:t>
            </a:r>
            <a:r>
              <a:rPr lang="hu-HU" sz="3600" b="1" dirty="0"/>
              <a:t>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411C52-C192-FC73-7FAA-45528AC0203A}"/>
              </a:ext>
            </a:extLst>
          </p:cNvPr>
          <p:cNvSpPr txBox="1"/>
          <p:nvPr/>
        </p:nvSpPr>
        <p:spPr>
          <a:xfrm>
            <a:off x="5128651" y="2844513"/>
            <a:ext cx="6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49</a:t>
            </a:r>
            <a:endParaRPr lang="hu-HU" sz="2400" dirty="0"/>
          </a:p>
        </p:txBody>
      </p:sp>
      <p:sp>
        <p:nvSpPr>
          <p:cNvPr id="4" name="Szövegdoboz 5">
            <a:extLst>
              <a:ext uri="{FF2B5EF4-FFF2-40B4-BE49-F238E27FC236}">
                <a16:creationId xmlns:a16="http://schemas.microsoft.com/office/drawing/2014/main" id="{CC011CDA-0FAD-C287-7326-5342F101DC56}"/>
              </a:ext>
            </a:extLst>
          </p:cNvPr>
          <p:cNvSpPr txBox="1"/>
          <p:nvPr/>
        </p:nvSpPr>
        <p:spPr>
          <a:xfrm>
            <a:off x="2322061" y="2382848"/>
            <a:ext cx="6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13</a:t>
            </a: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44B445AC-1748-353E-CACD-AFEA24574D9E}"/>
              </a:ext>
            </a:extLst>
          </p:cNvPr>
          <p:cNvSpPr txBox="1"/>
          <p:nvPr/>
        </p:nvSpPr>
        <p:spPr>
          <a:xfrm>
            <a:off x="2413414" y="4182557"/>
            <a:ext cx="6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7</a:t>
            </a:r>
          </a:p>
        </p:txBody>
      </p:sp>
      <p:sp>
        <p:nvSpPr>
          <p:cNvPr id="7" name="Szövegdoboz 5">
            <a:extLst>
              <a:ext uri="{FF2B5EF4-FFF2-40B4-BE49-F238E27FC236}">
                <a16:creationId xmlns:a16="http://schemas.microsoft.com/office/drawing/2014/main" id="{ABBA96DA-D964-186D-9CA1-52C5CC5E29B1}"/>
              </a:ext>
            </a:extLst>
          </p:cNvPr>
          <p:cNvSpPr txBox="1"/>
          <p:nvPr/>
        </p:nvSpPr>
        <p:spPr>
          <a:xfrm>
            <a:off x="7548875" y="4182557"/>
            <a:ext cx="77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100</a:t>
            </a:r>
          </a:p>
        </p:txBody>
      </p:sp>
      <p:sp>
        <p:nvSpPr>
          <p:cNvPr id="8" name="Szövegdoboz 5">
            <a:extLst>
              <a:ext uri="{FF2B5EF4-FFF2-40B4-BE49-F238E27FC236}">
                <a16:creationId xmlns:a16="http://schemas.microsoft.com/office/drawing/2014/main" id="{3FB352BE-F710-24CE-1A0E-A5A1FCEA794F}"/>
              </a:ext>
            </a:extLst>
          </p:cNvPr>
          <p:cNvSpPr txBox="1"/>
          <p:nvPr/>
        </p:nvSpPr>
        <p:spPr>
          <a:xfrm>
            <a:off x="8248340" y="2535248"/>
            <a:ext cx="62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05981A-38A3-7D78-E925-27477C0D6461}"/>
              </a:ext>
            </a:extLst>
          </p:cNvPr>
          <p:cNvSpPr/>
          <p:nvPr/>
        </p:nvSpPr>
        <p:spPr>
          <a:xfrm>
            <a:off x="5086979" y="2802802"/>
            <a:ext cx="626198" cy="626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79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C7775-5872-378C-573D-BAFA482B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6D08422-5922-0195-DE8F-D8367736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BF5E9-B602-01A7-5F23-7487F52C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3989D96D-ED0F-C58E-F636-3AF84F220D65}"/>
              </a:ext>
            </a:extLst>
          </p:cNvPr>
          <p:cNvSpPr txBox="1">
            <a:spLocks/>
          </p:cNvSpPr>
          <p:nvPr/>
        </p:nvSpPr>
        <p:spPr>
          <a:xfrm>
            <a:off x="5574888" y="2235199"/>
            <a:ext cx="596818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PLAN B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E3EFFA-5FB7-4748-E6CE-F254740A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7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3316-96DF-C950-D2AA-3A05DF43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1D2A131-A529-35B9-99C5-798A86E1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3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2AEF9-DB71-EDA3-5CEC-67F31DDF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7C48CEF-640A-DA46-D3DB-4898BEF22863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EASY PEASY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3A607B7-1B53-BF79-9890-6EE1423F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EE6A8-486F-EEB8-A764-0F795E24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184FD6B-229A-4FB0-3A20-5F390F1A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14E48-F05F-63F7-A409-939C4075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EC4C006-FEC4-C338-1665-B20C021D8BBD}"/>
              </a:ext>
            </a:extLst>
          </p:cNvPr>
          <p:cNvSpPr txBox="1"/>
          <p:nvPr/>
        </p:nvSpPr>
        <p:spPr>
          <a:xfrm>
            <a:off x="1677685" y="727945"/>
            <a:ext cx="7511845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hu-HU" sz="4400" dirty="0" err="1"/>
              <a:t>Luisa</a:t>
            </a:r>
            <a:r>
              <a:rPr lang="hu-HU" sz="4400" dirty="0"/>
              <a:t> </a:t>
            </a:r>
            <a:r>
              <a:rPr lang="hu-HU" sz="4400" dirty="0" err="1"/>
              <a:t>finished</a:t>
            </a:r>
            <a:r>
              <a:rPr lang="hu-HU" sz="4400" dirty="0"/>
              <a:t> </a:t>
            </a:r>
            <a:r>
              <a:rPr lang="hu-HU" sz="4400" dirty="0" err="1"/>
              <a:t>as</a:t>
            </a:r>
            <a:r>
              <a:rPr lang="hu-HU" sz="4400" dirty="0"/>
              <a:t> 169th overall</a:t>
            </a:r>
          </a:p>
          <a:p>
            <a:pPr>
              <a:spcBef>
                <a:spcPts val="1600"/>
              </a:spcBef>
            </a:pPr>
            <a:r>
              <a:rPr lang="hu-HU" sz="4400" dirty="0" err="1"/>
              <a:t>Number</a:t>
            </a:r>
            <a:r>
              <a:rPr lang="hu-HU" sz="4400" dirty="0"/>
              <a:t> of </a:t>
            </a:r>
            <a:r>
              <a:rPr lang="hu-HU" sz="4400" dirty="0" err="1"/>
              <a:t>finishers</a:t>
            </a:r>
            <a:r>
              <a:rPr lang="hu-HU" sz="4400" dirty="0"/>
              <a:t>: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Eger castle:51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Full loop: 43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Fish and Ships: 37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Hexa Hungary: 68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1018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9DD6-D1D1-12F3-E5D8-6FEB32BC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FC342EC-3DED-8765-2EE5-693977077B48}"/>
              </a:ext>
            </a:extLst>
          </p:cNvPr>
          <p:cNvSpPr txBox="1">
            <a:spLocks/>
          </p:cNvSpPr>
          <p:nvPr/>
        </p:nvSpPr>
        <p:spPr>
          <a:xfrm>
            <a:off x="5260259" y="2235199"/>
            <a:ext cx="611911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Perpetua Titling MT" panose="02020502060505020804" pitchFamily="18" charset="0"/>
              </a:rPr>
              <a:t>CrYSTAL</a:t>
            </a:r>
            <a:r>
              <a:rPr lang="en-GB" dirty="0">
                <a:latin typeface="Perpetua Titling MT" panose="02020502060505020804" pitchFamily="18" charset="0"/>
              </a:rPr>
              <a:t> BALL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8EF69D8-58C3-6979-B057-0F2770B3C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0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75AFF-6266-E733-3064-A569C1DD5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AC176656-55E1-BA30-672D-B6121A52D43E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THE HOUSE ALWAYS WINS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1ED131E-C55A-A2A0-A354-3D6DDD0A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1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409D8-C957-E405-E4CC-3EB00AB0E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263D73A-2E37-A4FD-6860-A22D5AFAE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1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69EE4-B78A-04BB-5573-03E8E0C3A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8CEA8D8-8231-71FE-F676-0F71962F3C00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Battle reenactor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8AE1179-6038-EE90-2DCF-252611412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7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47626-C94E-DEE9-E4BF-4EA89CA5F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975BCD7-A537-B36C-2CE0-AC6D30F70F35}"/>
              </a:ext>
            </a:extLst>
          </p:cNvPr>
          <p:cNvSpPr txBox="1"/>
          <p:nvPr/>
        </p:nvSpPr>
        <p:spPr>
          <a:xfrm>
            <a:off x="1659194" y="1091576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GB" sz="4400" dirty="0"/>
              <a:t>Eger siege 1552: HUN-A won</a:t>
            </a:r>
            <a:endParaRPr lang="hu-HU" sz="4400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F428F9F-1454-DAD4-DF31-565F92ADD4BF}"/>
              </a:ext>
            </a:extLst>
          </p:cNvPr>
          <p:cNvSpPr txBox="1"/>
          <p:nvPr/>
        </p:nvSpPr>
        <p:spPr>
          <a:xfrm>
            <a:off x="1659193" y="2187873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GB" sz="4400" dirty="0"/>
              <a:t>Eger siege 1596: TUR-A won</a:t>
            </a:r>
            <a:endParaRPr lang="hu-HU" sz="44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02FFA5-D2D0-5029-0F97-1434693F20D9}"/>
              </a:ext>
            </a:extLst>
          </p:cNvPr>
          <p:cNvSpPr txBox="1"/>
          <p:nvPr/>
        </p:nvSpPr>
        <p:spPr>
          <a:xfrm>
            <a:off x="668594" y="3284170"/>
            <a:ext cx="1009772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GB" sz="4400" dirty="0"/>
              <a:t>Eger castle round 2025: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HUN-A knight: Benedek Kovács 290</a:t>
            </a:r>
          </a:p>
          <a:p>
            <a:pPr>
              <a:spcBef>
                <a:spcPts val="1600"/>
              </a:spcBef>
            </a:pPr>
            <a:r>
              <a:rPr lang="en-GB" sz="4400" dirty="0"/>
              <a:t>TUR-A knight: Salih Alan 590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4437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CF23-3E76-C33B-283F-318A50A91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1EA6C15-3763-D70A-B7D6-DFD4BC82F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2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D5343-1908-5567-B7D1-FAEC8995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76792E9-7173-9C74-C17B-D8B4D406A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59" cy="133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7FE54-E168-9454-4928-C4287AE6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A3A7578-787A-A14D-AF2D-A4CABE4819A4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castaways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311F310-DD2F-0CFF-2117-00510D05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8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4CB8-A545-45B9-ED78-8248224D2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1E0937E-1F05-6D68-83F2-C9C1FE97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1"/>
            <a:ext cx="9431859" cy="133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0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80B6-56E1-10D2-2D27-0487E2038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DEE09B2-C884-5EFC-8463-856C420D9941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Made by stars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012207C-4629-2FA3-FB53-6DA01283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0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CF21F-DD0D-C5E3-EDC6-FA8F360C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507A1A3-181B-7C13-DC27-91142439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17" y="703899"/>
            <a:ext cx="10929104" cy="5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9B9E2-1D1E-FC4B-8736-C450E828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4DD31CB-03E3-CD37-04D6-F46E0E880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629" y="973171"/>
            <a:ext cx="9989806" cy="4211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69BDC-3543-6BFE-6F9A-BB6F93913F85}"/>
              </a:ext>
            </a:extLst>
          </p:cNvPr>
          <p:cNvSpPr txBox="1"/>
          <p:nvPr/>
        </p:nvSpPr>
        <p:spPr>
          <a:xfrm>
            <a:off x="8140823" y="450097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6-6 </a:t>
            </a:r>
            <a:r>
              <a:rPr lang="hu-HU" dirty="0" err="1"/>
              <a:t>finishers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46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F9095-A991-80BE-A4CC-13CD1753F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FDE646D-69B6-7F93-AF26-994621A8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9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FAA3-DAAE-4DD1-0D0D-CAC4F9044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01D5AE20-3861-CBD4-7A67-3E26A3FAF348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Expansion pack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499038-6BCB-D4D4-983F-803394CFC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0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DCF52-E979-4115-A75E-F6EF52F4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EEE36C3-C1AB-B42E-FAAE-45ED76AD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17" y="1093869"/>
            <a:ext cx="10929104" cy="4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4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F0D2-84BC-1C43-FFB4-3C0316005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D98AF35-6692-F1F1-A926-44DA05F9A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8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417CF-E4FF-F440-0BAB-DF4C167F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2C3E66D-79DE-53C7-C484-732DBBC67942}"/>
              </a:ext>
            </a:extLst>
          </p:cNvPr>
          <p:cNvSpPr txBox="1">
            <a:spLocks/>
          </p:cNvSpPr>
          <p:nvPr/>
        </p:nvSpPr>
        <p:spPr>
          <a:xfrm>
            <a:off x="5461341" y="1779640"/>
            <a:ext cx="6239047" cy="293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PATREON SUPPORTER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60D8F86-3B2A-F81C-FD1B-4BFEB75E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5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4DB5-13EF-7290-71B1-FE9AC370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6EE436-5B99-D751-E9D5-490FE680A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61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5974-57E2-EDC1-65D6-35E1CB0E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F31880E-52FC-C2E6-4C45-42C7CD05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22" y="1671484"/>
            <a:ext cx="8512767" cy="30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8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55993-874C-7E2E-7625-2714EC26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E1543E89-B252-4F66-8764-3529E6DE87CC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The revenant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EB36083-2CCE-1271-7FCE-6F5FE9B3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83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3B9F-AEFF-ADF0-FBB9-8D2118D2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D72C7D1-7624-8139-21C6-BD9B6ADB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8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77554-D9D0-E6FF-646F-722D2E566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12331D4E-E620-6651-CBBB-D996B70247B1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MORAL COMPASS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8AEA1AC-E488-AF69-3DC5-853B62442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0E41-84BA-0D2B-EA84-7F7AE53A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865A5B1-EDB7-3603-00B4-DF993EFC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175" y="973171"/>
            <a:ext cx="7660713" cy="4211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0DF9A6-C956-2474-52C4-E85102004C31}"/>
              </a:ext>
            </a:extLst>
          </p:cNvPr>
          <p:cNvSpPr txBox="1"/>
          <p:nvPr/>
        </p:nvSpPr>
        <p:spPr>
          <a:xfrm>
            <a:off x="8140823" y="450097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He </a:t>
            </a:r>
            <a:r>
              <a:rPr lang="hu-HU" dirty="0" err="1"/>
              <a:t>solved</a:t>
            </a:r>
            <a:r>
              <a:rPr lang="hu-HU" dirty="0"/>
              <a:t> 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316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DD4F-8529-0A85-F305-D6695986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35E701A-B01D-8B60-0536-8BF7F7221968}"/>
              </a:ext>
            </a:extLst>
          </p:cNvPr>
          <p:cNvSpPr txBox="1"/>
          <p:nvPr/>
        </p:nvSpPr>
        <p:spPr>
          <a:xfrm>
            <a:off x="3094703" y="1720840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GB" sz="4400" dirty="0"/>
              <a:t>200 self-forfeited points</a:t>
            </a:r>
          </a:p>
        </p:txBody>
      </p:sp>
    </p:spTree>
    <p:extLst>
      <p:ext uri="{BB962C8B-B14F-4D97-AF65-F5344CB8AC3E}">
        <p14:creationId xmlns:p14="http://schemas.microsoft.com/office/powerpoint/2010/main" val="2563865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D3C57-55BB-0FE0-DC45-81A430909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1A78183-EEEA-F689-020F-2703D0C1D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7344 -0.8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4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577A-F160-C105-789C-89B7A6E6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7B6E45A-8C18-5AFC-0126-45E960B7033B}"/>
              </a:ext>
            </a:extLst>
          </p:cNvPr>
          <p:cNvSpPr txBox="1">
            <a:spLocks/>
          </p:cNvSpPr>
          <p:nvPr/>
        </p:nvSpPr>
        <p:spPr>
          <a:xfrm>
            <a:off x="5938684" y="2235199"/>
            <a:ext cx="51127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erpetua Titling MT" panose="02020502060505020804" pitchFamily="18" charset="0"/>
              </a:rPr>
              <a:t>NICE TRY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5" name="Kép 4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D51E76B-4E53-8C33-429D-18A75F74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0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CCCC9-4164-D605-333C-E263483C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A7FFFDD-B335-58B2-FF58-329BC691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81337" y="1168003"/>
            <a:ext cx="6029325" cy="452199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E939C58-0856-E88E-A48A-B8DD189183B7}"/>
              </a:ext>
            </a:extLst>
          </p:cNvPr>
          <p:cNvSpPr txBox="1"/>
          <p:nvPr/>
        </p:nvSpPr>
        <p:spPr>
          <a:xfrm>
            <a:off x="8622890" y="2330245"/>
            <a:ext cx="2635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Perpetua Titling MT" panose="02020502060505020804" pitchFamily="18" charset="0"/>
              </a:rPr>
              <a:t>PALINKA</a:t>
            </a:r>
            <a:endParaRPr lang="hu-HU" sz="4400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75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DC369-DE58-9626-A579-8BBAC1A11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8DF8B1D-925B-D4AB-DC65-CDF1BD0BB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069" y="0"/>
            <a:ext cx="9431860" cy="133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43C1-AC0C-8FD1-EA34-100B1736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837870F-A806-D9D1-296D-650A896F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711" y="973171"/>
            <a:ext cx="8743641" cy="4211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9AD56-052E-754B-9315-1B07B03BA051}"/>
              </a:ext>
            </a:extLst>
          </p:cNvPr>
          <p:cNvSpPr txBox="1"/>
          <p:nvPr/>
        </p:nvSpPr>
        <p:spPr>
          <a:xfrm>
            <a:off x="8140823" y="450097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Freddie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814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E461-D09A-184D-AB7E-0059EE7DF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BD42DD0-CA17-16E4-E3B6-BF7766834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7957" y="973171"/>
            <a:ext cx="7839149" cy="4211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5FE517-915D-4952-B447-DBDB1E0407A1}"/>
              </a:ext>
            </a:extLst>
          </p:cNvPr>
          <p:cNvSpPr txBox="1"/>
          <p:nvPr/>
        </p:nvSpPr>
        <p:spPr>
          <a:xfrm>
            <a:off x="8140823" y="4500979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He </a:t>
            </a:r>
            <a:r>
              <a:rPr lang="hu-HU" dirty="0" err="1"/>
              <a:t>finished</a:t>
            </a:r>
            <a:r>
              <a:rPr lang="hu-HU" dirty="0"/>
              <a:t> 2nd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68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05E4-371D-29B8-240B-B4E1F8E1A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csésze, trófea, sárgaréz, asztali kerámiaáru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6B30F61-B8A2-7141-552C-AB3DB586A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7" y="2057400"/>
            <a:ext cx="3924300" cy="2743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919568A-26C6-685D-03EA-B96C15B8DAEF}"/>
              </a:ext>
            </a:extLst>
          </p:cNvPr>
          <p:cNvSpPr txBox="1"/>
          <p:nvPr/>
        </p:nvSpPr>
        <p:spPr>
          <a:xfrm>
            <a:off x="5434780" y="403115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</a:t>
            </a:r>
            <a:r>
              <a:rPr lang="en-GB" sz="4400" baseline="30000" dirty="0"/>
              <a:t>rd</a:t>
            </a:r>
            <a:r>
              <a:rPr lang="en-GB" sz="4400" dirty="0"/>
              <a:t>	Maciej </a:t>
            </a:r>
            <a:r>
              <a:rPr lang="en-GB" sz="4400" dirty="0" err="1"/>
              <a:t>Ignaciuk</a:t>
            </a:r>
            <a:endParaRPr lang="hu-HU" sz="4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55D8C2D-C6CA-5CDD-67F6-85473FD0971F}"/>
              </a:ext>
            </a:extLst>
          </p:cNvPr>
          <p:cNvSpPr txBox="1"/>
          <p:nvPr/>
        </p:nvSpPr>
        <p:spPr>
          <a:xfrm>
            <a:off x="5434780" y="3044279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2</a:t>
            </a:r>
            <a:r>
              <a:rPr lang="en-GB" sz="4400" baseline="30000" dirty="0"/>
              <a:t>nd</a:t>
            </a:r>
            <a:r>
              <a:rPr lang="en-GB" sz="4400" dirty="0"/>
              <a:t>	Veronika Kolvekova</a:t>
            </a:r>
            <a:endParaRPr lang="hu-HU" sz="4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D6F2485-39B0-9113-D8AF-957E5B05107E}"/>
              </a:ext>
            </a:extLst>
          </p:cNvPr>
          <p:cNvSpPr txBox="1"/>
          <p:nvPr/>
        </p:nvSpPr>
        <p:spPr>
          <a:xfrm>
            <a:off x="5434779" y="2057400"/>
            <a:ext cx="751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</a:t>
            </a:r>
            <a:r>
              <a:rPr lang="en-GB" sz="4400" baseline="30000" dirty="0"/>
              <a:t>st</a:t>
            </a:r>
            <a:r>
              <a:rPr lang="en-GB" sz="4400" dirty="0"/>
              <a:t> Sed </a:t>
            </a:r>
            <a:r>
              <a:rPr lang="en-GB" sz="4400" dirty="0" err="1"/>
              <a:t>Holaysan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6405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EA2713-A38D-8E4F-92DE-FAD014882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2039" y="1041399"/>
            <a:ext cx="5112774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erpetua Titling MT" panose="02020502060505020804" pitchFamily="18" charset="0"/>
              </a:rPr>
              <a:t>WPC Award CEREMONY of hidden categories</a:t>
            </a:r>
            <a:endParaRPr lang="hu-HU" dirty="0">
              <a:latin typeface="Perpetua Titling MT" panose="02020502060505020804" pitchFamily="18" charset="0"/>
            </a:endParaRPr>
          </a:p>
        </p:txBody>
      </p:sp>
      <p:pic>
        <p:nvPicPr>
          <p:cNvPr id="8" name="Kép 7" descr="A képen csésze, trófea, sárgaréz, asztali kerámiaáru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719FFC-77FB-ECEB-089A-2E7E9EE51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6" y="3645310"/>
            <a:ext cx="3924300" cy="2743200"/>
          </a:xfrm>
          <a:prstGeom prst="rect">
            <a:avLst/>
          </a:prstGeom>
        </p:spPr>
      </p:pic>
      <p:pic>
        <p:nvPicPr>
          <p:cNvPr id="9" name="Kép 8" descr="A képen szöveg, képernyőkép, Betűtípus, t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BB3F406-FCC2-567B-2215-B6193DFC6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9" y="1531641"/>
            <a:ext cx="3999782" cy="37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178</Words>
  <Application>Microsoft Office PowerPoint</Application>
  <PresentationFormat>Widescreen</PresentationFormat>
  <Paragraphs>58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Aptos</vt:lpstr>
      <vt:lpstr>Aptos Display</vt:lpstr>
      <vt:lpstr>Arial</vt:lpstr>
      <vt:lpstr>Perpetua Titling MT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WPC Award CEREMONY of hidden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</dc:creator>
  <cp:lastModifiedBy>MADARASSY Pal (OLAF)</cp:lastModifiedBy>
  <cp:revision>11</cp:revision>
  <dcterms:created xsi:type="dcterms:W3CDTF">2025-09-24T15:40:52Z</dcterms:created>
  <dcterms:modified xsi:type="dcterms:W3CDTF">2025-10-02T11:22:56Z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2025-10-02T10:47:52Z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c1810069-9ddc-4e79-acc6-c510ef770e18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10, 3, 0, 1</vt:lpwstr>
  </property>
</Properties>
</file>