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306" r:id="rId3"/>
    <p:sldId id="256" r:id="rId4"/>
    <p:sldId id="257" r:id="rId5"/>
    <p:sldId id="275" r:id="rId6"/>
    <p:sldId id="259" r:id="rId7"/>
    <p:sldId id="276" r:id="rId8"/>
    <p:sldId id="266" r:id="rId9"/>
    <p:sldId id="289" r:id="rId10"/>
    <p:sldId id="277" r:id="rId11"/>
    <p:sldId id="265" r:id="rId12"/>
    <p:sldId id="290" r:id="rId13"/>
    <p:sldId id="278" r:id="rId14"/>
    <p:sldId id="264" r:id="rId15"/>
    <p:sldId id="279" r:id="rId16"/>
    <p:sldId id="267" r:id="rId17"/>
    <p:sldId id="263" r:id="rId18"/>
    <p:sldId id="291" r:id="rId19"/>
    <p:sldId id="280" r:id="rId20"/>
    <p:sldId id="262" r:id="rId21"/>
    <p:sldId id="293" r:id="rId22"/>
    <p:sldId id="292" r:id="rId23"/>
    <p:sldId id="281" r:id="rId24"/>
    <p:sldId id="261" r:id="rId25"/>
    <p:sldId id="294" r:id="rId26"/>
    <p:sldId id="282" r:id="rId27"/>
    <p:sldId id="268" r:id="rId28"/>
    <p:sldId id="283" r:id="rId29"/>
    <p:sldId id="307" r:id="rId30"/>
    <p:sldId id="269" r:id="rId31"/>
    <p:sldId id="295" r:id="rId32"/>
    <p:sldId id="284" r:id="rId33"/>
    <p:sldId id="270" r:id="rId34"/>
    <p:sldId id="285" r:id="rId35"/>
    <p:sldId id="260" r:id="rId36"/>
    <p:sldId id="302" r:id="rId37"/>
    <p:sldId id="286" r:id="rId38"/>
    <p:sldId id="271" r:id="rId39"/>
    <p:sldId id="303" r:id="rId40"/>
    <p:sldId id="287" r:id="rId41"/>
    <p:sldId id="272" r:id="rId42"/>
    <p:sldId id="296" r:id="rId43"/>
    <p:sldId id="288" r:id="rId44"/>
    <p:sldId id="273" r:id="rId45"/>
    <p:sldId id="297" r:id="rId46"/>
    <p:sldId id="298" r:id="rId47"/>
    <p:sldId id="299" r:id="rId48"/>
    <p:sldId id="274" r:id="rId49"/>
    <p:sldId id="304" r:id="rId50"/>
    <p:sldId id="300" r:id="rId51"/>
    <p:sldId id="301" r:id="rId5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78A33C-DCBE-5CAB-8340-0F6E03863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6200ED9-9BBA-0AA9-91A0-28628BCD3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BDA2C49-97D0-0831-DF60-2DB0F062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2025. 09. 24.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0131D0D-CFEE-3DF3-261A-3C5B4ED6E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6C2DB90-7A39-B4CB-8918-BB701D16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7690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F654E5-76AA-E8DE-81A4-31B2FE282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C47CB76-658A-7317-BD5E-2465A679B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7915EAD-FA79-6023-6AB6-FF9CCC4C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2025. 09. 24.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3377D3A-016E-9389-6172-49FA7C05B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6D7A988-80E2-D47A-2EE0-11834D07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1191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BC49180E-37B4-C7DD-46C7-6010F90C8A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FD5578E-4AD0-70E9-B8BB-EA74C520C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1AFE312-A715-B45D-5992-1C4B10EC6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2025. 09. 24.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9B45FD6-CDEA-2303-5BFA-4083792E4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452944B-2FD2-8DFF-397F-0A7D9E57C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0882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9C5713-0FF5-E05E-3F15-D0F65916B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A4332F8-14B3-0B2D-58AF-F07DFB8A9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F45C731-EB8E-8667-3FF5-77FAAA1A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2025. 09. 24.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F82552D-4F85-A5DE-1138-2DE21D21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8B59270-3E22-BCA0-4E53-E8C8BE6F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327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6A0BFF-DE04-ADF2-06EC-A2FE1C153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9407A15-3AED-4540-F4A9-79A68F60C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7C6B79A-1D5C-9465-D380-39B38EAF2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2025. 09. 24.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79464C-8ED6-8379-7901-D069D60E1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2F8CCC8-76E8-CFAF-04E3-11A136941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3614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4542B4D-05E7-4F00-6D6A-09D00FFDF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539858-0824-2178-E4DF-A3D98B050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D99C2B2-6200-0013-77DD-0D993B601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7FA173F-98E9-6E84-78B8-B2720C7AB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2025. 09. 24.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0C8FC8E-D48F-BA00-EA83-45DBA96AC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D0E743D-FA7F-B645-3F9D-6B309004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138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F5A38B-2532-451D-F15E-5FEDC34B3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0F4868E-3F0E-FE89-2467-25F6CA6CF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067FFB0-C889-0363-49E5-B3944B5E7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15B9F03-07BD-58C1-EB83-CCD592576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CC74D663-4188-6555-861B-F4805C1F01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023BD45-2DDD-A8C0-421D-A20F6148E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2025. 09. 24.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4058CA6-8251-8F60-4FCF-A24EB68E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B0A1164-8282-BD7E-2535-D199D0973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3226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A5976B-085D-C2E3-BBFD-19F2F6F91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D629E73-CE56-C18A-4650-DA122AF0E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2025. 09. 24.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16F8AB8-7A17-41F1-53DF-9775B2C3C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E8A6A54-446A-CB51-C354-2CEF5EDB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49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1ABC04D-C9FD-AEAB-3228-78D6181AB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2025. 09. 24.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0752285-4753-EEEF-612A-74B5DB4C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0BE48B2-7E1C-7F07-0F36-6AEC51E92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312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045AE3-B753-09C7-3C5A-C4B421F50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9635867-989E-C464-5CAC-A15211EBF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445F33E-177A-7146-4921-8F9A4C46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DF653F5-9985-2B4F-8972-F280D363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2025. 09. 24.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112C722-9FEC-48D6-BACA-85CCE873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7B0BD4C-7F39-8E35-2785-979E3F475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670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25FF7D-EDC1-D6CA-75D8-D12B6C83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4CD3268-B3BB-8E0B-B750-B7829B1D8C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C49798A-9740-12FF-F7A0-500F4A373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60CCE2F-CB9B-1689-5198-7EE3A606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2025. 09. 24.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F13513C-2103-586E-4046-5805754B2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B20B9D2-BF16-1CEB-BF18-24B3253A6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227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571CC08B-29CB-D8F5-40F2-571E67687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FB2AB9C-663D-8450-0F2D-B5905F0B5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E41FF88-E570-17A3-99BB-79F7FBB65C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ABA6F5-2B9D-4B34-B974-156EE6EE3C0B}" type="datetimeFigureOut">
              <a:rPr lang="hu-HU" smtClean="0"/>
              <a:t>2025. 09. 24.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C7C93A0-0722-C53D-C74F-9AD2863070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E8D603D-39FE-0F0E-E635-2A1781C602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466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932B2-F4F5-9489-1BB3-E7765227A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89705D4B-F49E-724B-C95A-7005799CCCF2}"/>
              </a:ext>
            </a:extLst>
          </p:cNvPr>
          <p:cNvSpPr txBox="1">
            <a:spLocks/>
          </p:cNvSpPr>
          <p:nvPr/>
        </p:nvSpPr>
        <p:spPr>
          <a:xfrm>
            <a:off x="5938684" y="2235199"/>
            <a:ext cx="511277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erpetua Titling MT" panose="02020502060505020804" pitchFamily="18" charset="0"/>
              </a:rPr>
              <a:t>POP-ROCK QUIZ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5" name="Kép 4" descr="A képen szöveg, képernyőkép, Betűtípus, 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DC5BE92-976F-C3B4-685D-1BD859C7F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1531641"/>
            <a:ext cx="3999782" cy="37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17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2F071-8B56-FA2A-6001-0445EFC86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BB06ECB-2E60-C8EC-B143-72E5C6F4D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069" y="0"/>
            <a:ext cx="9431861" cy="133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37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0C1F7-1394-1A8D-6749-1DCACB22A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3FF7A21C-0224-84A7-AE95-705C5A3400E0}"/>
              </a:ext>
            </a:extLst>
          </p:cNvPr>
          <p:cNvSpPr txBox="1">
            <a:spLocks/>
          </p:cNvSpPr>
          <p:nvPr/>
        </p:nvSpPr>
        <p:spPr>
          <a:xfrm>
            <a:off x="5938684" y="2235199"/>
            <a:ext cx="511277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erpetua Titling MT" panose="02020502060505020804" pitchFamily="18" charset="0"/>
              </a:rPr>
              <a:t>TWO PEAS IN A POD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5" name="Kép 4" descr="A képen szöveg, képernyőkép, Betűtípus, 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E964774-A3EB-0ED1-91D6-5087D1EC3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1531641"/>
            <a:ext cx="3999782" cy="37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3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5ECCB-0C5B-CD29-27CC-7449F0520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6AD0FF67-7BE0-1CD2-90C6-76D59539ED03}"/>
              </a:ext>
            </a:extLst>
          </p:cNvPr>
          <p:cNvSpPr txBox="1"/>
          <p:nvPr/>
        </p:nvSpPr>
        <p:spPr>
          <a:xfrm>
            <a:off x="2003322" y="3669975"/>
            <a:ext cx="7511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3165 vs 3165</a:t>
            </a:r>
            <a:endParaRPr lang="hu-HU" sz="7200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57B5421-4B22-8630-504D-874D11B10161}"/>
              </a:ext>
            </a:extLst>
          </p:cNvPr>
          <p:cNvSpPr txBox="1"/>
          <p:nvPr/>
        </p:nvSpPr>
        <p:spPr>
          <a:xfrm>
            <a:off x="2003322" y="1226659"/>
            <a:ext cx="75118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After 10 individual round they could not decide who is better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250612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C8372-BFB3-D414-1625-AFF547C3C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D9F00B0-E655-53E5-27CF-BC97CE619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069" y="0"/>
            <a:ext cx="9431861" cy="133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43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11563-E124-A2C7-1DB7-0892CECB1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C5A9E344-11B2-0BD7-C6D9-2B3C2DB67B89}"/>
              </a:ext>
            </a:extLst>
          </p:cNvPr>
          <p:cNvSpPr txBox="1">
            <a:spLocks/>
          </p:cNvSpPr>
          <p:nvPr/>
        </p:nvSpPr>
        <p:spPr>
          <a:xfrm>
            <a:off x="5938684" y="2235199"/>
            <a:ext cx="511277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erpetua Titling MT" panose="02020502060505020804" pitchFamily="18" charset="0"/>
              </a:rPr>
              <a:t>NOT LEFT BEHIND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5" name="Kép 4" descr="A képen szöveg, képernyőkép, Betűtípus, 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BA3581D-06A6-9A35-C360-2F02D08DF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1531641"/>
            <a:ext cx="3999782" cy="37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06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C7775-5872-378C-573D-BAFA482BD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6D08422-5922-0195-DE8F-D83677362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069" y="0"/>
            <a:ext cx="9431861" cy="133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03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9B5B9-2F1B-CC17-4228-4FEA8D0F0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FA898E42-4B8F-BA07-DF7A-8D1B9375CE70}"/>
              </a:ext>
            </a:extLst>
          </p:cNvPr>
          <p:cNvSpPr txBox="1"/>
          <p:nvPr/>
        </p:nvSpPr>
        <p:spPr>
          <a:xfrm>
            <a:off x="1049594" y="1268556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GB" sz="4400" dirty="0"/>
              <a:t> </a:t>
            </a:r>
            <a:endParaRPr lang="hu-HU" sz="4400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7CF566E-FFED-38CB-37FA-9D74025F6DE3}"/>
              </a:ext>
            </a:extLst>
          </p:cNvPr>
          <p:cNvSpPr txBox="1"/>
          <p:nvPr/>
        </p:nvSpPr>
        <p:spPr>
          <a:xfrm>
            <a:off x="2340078" y="632252"/>
            <a:ext cx="7511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Vital statistics of WSC 2025</a:t>
            </a:r>
            <a:endParaRPr lang="hu-HU" sz="3600" b="1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8411C52-C192-FC73-7FAA-45528AC0203A}"/>
              </a:ext>
            </a:extLst>
          </p:cNvPr>
          <p:cNvSpPr txBox="1"/>
          <p:nvPr/>
        </p:nvSpPr>
        <p:spPr>
          <a:xfrm>
            <a:off x="648929" y="1653276"/>
            <a:ext cx="698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Left-handed competitors:</a:t>
            </a:r>
            <a:endParaRPr lang="hu-HU" sz="2400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085D92D-5270-CE3D-6A70-B2EF44127437}"/>
              </a:ext>
            </a:extLst>
          </p:cNvPr>
          <p:cNvSpPr txBox="1"/>
          <p:nvPr/>
        </p:nvSpPr>
        <p:spPr>
          <a:xfrm>
            <a:off x="4281949" y="1663303"/>
            <a:ext cx="698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16/252  (6,35%)</a:t>
            </a:r>
            <a:endParaRPr lang="hu-HU" sz="2400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5399F5A-2C3F-769E-76F8-227A137160C9}"/>
              </a:ext>
            </a:extLst>
          </p:cNvPr>
          <p:cNvSpPr txBox="1"/>
          <p:nvPr/>
        </p:nvSpPr>
        <p:spPr>
          <a:xfrm>
            <a:off x="648928" y="2509688"/>
            <a:ext cx="698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Competitors solving in glasses:</a:t>
            </a:r>
            <a:endParaRPr lang="hu-HU" sz="24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D3C1ACB6-973F-3304-5BA6-1626D0E29F70}"/>
              </a:ext>
            </a:extLst>
          </p:cNvPr>
          <p:cNvSpPr txBox="1"/>
          <p:nvPr/>
        </p:nvSpPr>
        <p:spPr>
          <a:xfrm>
            <a:off x="4805516" y="2509688"/>
            <a:ext cx="698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143/252  (56,75%)</a:t>
            </a:r>
            <a:endParaRPr lang="hu-HU" sz="2400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BCB40C2-02D4-A320-2CB5-D34FD485E75B}"/>
              </a:ext>
            </a:extLst>
          </p:cNvPr>
          <p:cNvSpPr txBox="1"/>
          <p:nvPr/>
        </p:nvSpPr>
        <p:spPr>
          <a:xfrm>
            <a:off x="648928" y="3424983"/>
            <a:ext cx="698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Lady competitors:</a:t>
            </a:r>
            <a:endParaRPr lang="hu-HU" sz="2400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F15A4C51-063E-A96C-8DF8-A30360D35606}"/>
              </a:ext>
            </a:extLst>
          </p:cNvPr>
          <p:cNvSpPr txBox="1"/>
          <p:nvPr/>
        </p:nvSpPr>
        <p:spPr>
          <a:xfrm>
            <a:off x="3188110" y="3424983"/>
            <a:ext cx="698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78/252  (30,95%)</a:t>
            </a:r>
            <a:endParaRPr lang="hu-HU" sz="2400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63C971F7-C456-CFE6-4B13-548232B9BD73}"/>
              </a:ext>
            </a:extLst>
          </p:cNvPr>
          <p:cNvSpPr txBox="1"/>
          <p:nvPr/>
        </p:nvSpPr>
        <p:spPr>
          <a:xfrm>
            <a:off x="648928" y="4340278"/>
            <a:ext cx="698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Competitors present in both 2011 and 2025 WSC:</a:t>
            </a:r>
            <a:endParaRPr lang="hu-HU" sz="24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73171FA4-BF2F-DF8C-30EF-A79C5E67FA5D}"/>
              </a:ext>
            </a:extLst>
          </p:cNvPr>
          <p:cNvSpPr txBox="1"/>
          <p:nvPr/>
        </p:nvSpPr>
        <p:spPr>
          <a:xfrm>
            <a:off x="7263581" y="4340278"/>
            <a:ext cx="698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38  (15,08%)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64791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BF5E9-B602-01A7-5F23-7487F52CF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3989D96D-ED0F-C58E-F636-3AF84F220D65}"/>
              </a:ext>
            </a:extLst>
          </p:cNvPr>
          <p:cNvSpPr txBox="1">
            <a:spLocks/>
          </p:cNvSpPr>
          <p:nvPr/>
        </p:nvSpPr>
        <p:spPr>
          <a:xfrm>
            <a:off x="5938683" y="2235199"/>
            <a:ext cx="524059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erpetua Titling MT" panose="02020502060505020804" pitchFamily="18" charset="0"/>
              </a:rPr>
              <a:t>LIKE CLOCKWORK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5" name="Kép 4" descr="A képen szöveg, képernyőkép, Betűtípus, 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DE3EFFA-5FB7-4748-E6CE-F254740AB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1531641"/>
            <a:ext cx="3999782" cy="37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37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959F6-4407-82E5-4EF2-4C73DF64D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3A2BE6DF-3B0C-7EE7-2BE6-C8991F4D8094}"/>
              </a:ext>
            </a:extLst>
          </p:cNvPr>
          <p:cNvSpPr txBox="1"/>
          <p:nvPr/>
        </p:nvSpPr>
        <p:spPr>
          <a:xfrm>
            <a:off x="3094703" y="1720840"/>
            <a:ext cx="75118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GB" sz="4400" dirty="0"/>
              <a:t>Jörg Zentgraf 1744</a:t>
            </a:r>
          </a:p>
          <a:p>
            <a:pPr>
              <a:spcBef>
                <a:spcPts val="1600"/>
              </a:spcBef>
            </a:pPr>
            <a:r>
              <a:rPr lang="en-GB" sz="4400" dirty="0"/>
              <a:t>Sara Terveer 1720</a:t>
            </a:r>
          </a:p>
          <a:p>
            <a:pPr>
              <a:spcBef>
                <a:spcPts val="1600"/>
              </a:spcBef>
            </a:pPr>
            <a:r>
              <a:rPr lang="en-GB" sz="4400" dirty="0"/>
              <a:t>Larissa Rudolph 1622</a:t>
            </a:r>
          </a:p>
          <a:p>
            <a:pPr>
              <a:spcBef>
                <a:spcPts val="1600"/>
              </a:spcBef>
            </a:pPr>
            <a:r>
              <a:rPr lang="en-GB" sz="4400" dirty="0"/>
              <a:t>Susanne Günther 1615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3099280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03316-96DF-C950-D2AA-3A05DF435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1D2A131-A529-35B9-99C5-798A86E17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069" y="0"/>
            <a:ext cx="9431861" cy="133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43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14715-C96D-DA7A-CDDA-0A20BE862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8C472930-862C-8763-BBFE-009E49512011}"/>
              </a:ext>
            </a:extLst>
          </p:cNvPr>
          <p:cNvSpPr txBox="1"/>
          <p:nvPr/>
        </p:nvSpPr>
        <p:spPr>
          <a:xfrm>
            <a:off x="2428568" y="829496"/>
            <a:ext cx="75118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JASON V. ZUFFRANIERI</a:t>
            </a:r>
            <a:endParaRPr lang="hu-HU" sz="7200" dirty="0"/>
          </a:p>
        </p:txBody>
      </p:sp>
      <p:pic>
        <p:nvPicPr>
          <p:cNvPr id="3" name="Kép 2" descr="A képen csésze, trófea, sárgaréz, asztali kerámiaáru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229C972-8DCD-1FE6-A6DC-3721685C3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50" y="3586316"/>
            <a:ext cx="39243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00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2AEF9-DB71-EDA3-5CEC-67F31DDF5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97C48CEF-640A-DA46-D3DB-4898BEF22863}"/>
              </a:ext>
            </a:extLst>
          </p:cNvPr>
          <p:cNvSpPr txBox="1">
            <a:spLocks/>
          </p:cNvSpPr>
          <p:nvPr/>
        </p:nvSpPr>
        <p:spPr>
          <a:xfrm>
            <a:off x="5938684" y="2235199"/>
            <a:ext cx="511277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erpetua Titling MT" panose="02020502060505020804" pitchFamily="18" charset="0"/>
              </a:rPr>
              <a:t>PEN PALS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5" name="Kép 4" descr="A képen szöveg, képernyőkép, Betűtípus, 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3A607B7-1B53-BF79-9890-6EE1423FC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1531641"/>
            <a:ext cx="3999782" cy="37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60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96C26-DF93-9E0F-E9E0-F0D0FA5DC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öveg, keresztrejtvény, térkép, Tervraj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B5F49DF-936F-2FA0-4A98-1A9F42572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96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99AE0-97D9-1516-1C7D-9FFAA8949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375359D-DAB8-C986-AE31-7317A7A1832C}"/>
              </a:ext>
            </a:extLst>
          </p:cNvPr>
          <p:cNvSpPr txBox="1"/>
          <p:nvPr/>
        </p:nvSpPr>
        <p:spPr>
          <a:xfrm>
            <a:off x="3094703" y="1720840"/>
            <a:ext cx="75118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GB" sz="4400" dirty="0"/>
              <a:t>Lovro </a:t>
            </a:r>
            <a:r>
              <a:rPr lang="en-GB" sz="4400" dirty="0" err="1"/>
              <a:t>Đerek</a:t>
            </a:r>
            <a:endParaRPr lang="en-GB" sz="4400" dirty="0"/>
          </a:p>
          <a:p>
            <a:pPr>
              <a:spcBef>
                <a:spcPts val="1600"/>
              </a:spcBef>
            </a:pPr>
            <a:r>
              <a:rPr lang="en-GB" sz="4400" dirty="0"/>
              <a:t>Ana </a:t>
            </a:r>
            <a:r>
              <a:rPr lang="en-GB" sz="4400" dirty="0" err="1"/>
              <a:t>Markoljević</a:t>
            </a:r>
            <a:endParaRPr lang="en-GB" sz="4400" dirty="0"/>
          </a:p>
          <a:p>
            <a:pPr>
              <a:spcBef>
                <a:spcPts val="1600"/>
              </a:spcBef>
            </a:pPr>
            <a:r>
              <a:rPr lang="en-GB" sz="4400" dirty="0"/>
              <a:t>David </a:t>
            </a:r>
            <a:r>
              <a:rPr lang="en-GB" sz="4400" dirty="0" err="1"/>
              <a:t>Blekić</a:t>
            </a:r>
            <a:endParaRPr lang="en-GB" sz="4400" dirty="0"/>
          </a:p>
          <a:p>
            <a:pPr>
              <a:spcBef>
                <a:spcPts val="1600"/>
              </a:spcBef>
            </a:pPr>
            <a:r>
              <a:rPr lang="en-GB" sz="4400" dirty="0"/>
              <a:t>Karla Grgić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1426709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36290-A4E3-13B0-ED2D-05C552A56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236E6B7-3DE6-B1AB-C923-E0129D4DB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069" y="0"/>
            <a:ext cx="9431861" cy="133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45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75AFF-6266-E733-3064-A569C1DD5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AC176656-55E1-BA30-672D-B6121A52D43E}"/>
              </a:ext>
            </a:extLst>
          </p:cNvPr>
          <p:cNvSpPr txBox="1">
            <a:spLocks/>
          </p:cNvSpPr>
          <p:nvPr/>
        </p:nvSpPr>
        <p:spPr>
          <a:xfrm>
            <a:off x="5938684" y="2235199"/>
            <a:ext cx="511277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erpetua Titling MT" panose="02020502060505020804" pitchFamily="18" charset="0"/>
              </a:rPr>
              <a:t>KILLER SUDOKU OUTFIT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5" name="Kép 4" descr="A képen szöveg, képernyőkép, Betűtípus, 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1ED131E-C55A-A2A0-A354-3D6DDD0AB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1531641"/>
            <a:ext cx="3999782" cy="37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1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0AED4-C7ED-6C70-851F-3356F25B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A képen ruházat, személy, bútorok, Emberi arc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729C3D2-37DB-C966-CD1F-5411D32BC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21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409D8-C957-E405-E4CC-3EB00AB0E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263D73A-2E37-A4FD-6860-A22D5AFAE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069" y="0"/>
            <a:ext cx="9431861" cy="133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31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417CF-E4FF-F440-0BAB-DF4C167F0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E2C3E66D-79DE-53C7-C484-732DBBC67942}"/>
              </a:ext>
            </a:extLst>
          </p:cNvPr>
          <p:cNvSpPr txBox="1">
            <a:spLocks/>
          </p:cNvSpPr>
          <p:nvPr/>
        </p:nvSpPr>
        <p:spPr>
          <a:xfrm>
            <a:off x="5461341" y="1779640"/>
            <a:ext cx="6239047" cy="2939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erpetua Titling MT" panose="02020502060505020804" pitchFamily="18" charset="0"/>
              </a:rPr>
              <a:t>HEAD OF THE JURY APPRECIATION COMMITEE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5" name="Kép 4" descr="A képen szöveg, képernyőkép, Betűtípus, 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60D8F86-3B2A-F81C-FD1B-4BFEB75E4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1531641"/>
            <a:ext cx="3999782" cy="37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65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E4DB5-13EF-7290-71B1-FE9AC370F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E6EE436-5B99-D751-E9D5-490FE680A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069" y="0"/>
            <a:ext cx="9431861" cy="133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61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45534-6D99-39FD-A8C4-2B5C6FAE0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AB9927F9-A50D-D8DE-E5A3-B44817D2DBA5}"/>
              </a:ext>
            </a:extLst>
          </p:cNvPr>
          <p:cNvSpPr txBox="1"/>
          <p:nvPr/>
        </p:nvSpPr>
        <p:spPr>
          <a:xfrm>
            <a:off x="3094703" y="1720840"/>
            <a:ext cx="7511845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GB" sz="4400" dirty="0"/>
              <a:t>6 puzzles</a:t>
            </a:r>
          </a:p>
          <a:p>
            <a:pPr>
              <a:spcBef>
                <a:spcPts val="1600"/>
              </a:spcBef>
            </a:pPr>
            <a:r>
              <a:rPr lang="en-GB" sz="4400" dirty="0"/>
              <a:t>55+50+65+20+45+70</a:t>
            </a:r>
          </a:p>
          <a:p>
            <a:pPr>
              <a:spcBef>
                <a:spcPts val="1600"/>
              </a:spcBef>
            </a:pPr>
            <a:r>
              <a:rPr lang="en-GB" sz="4400" dirty="0"/>
              <a:t>305 -&gt; 183 points saved</a:t>
            </a:r>
          </a:p>
        </p:txBody>
      </p:sp>
    </p:spTree>
    <p:extLst>
      <p:ext uri="{BB962C8B-B14F-4D97-AF65-F5344CB8AC3E}">
        <p14:creationId xmlns:p14="http://schemas.microsoft.com/office/powerpoint/2010/main" val="1868005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EA2713-A38D-8E4F-92DE-FAD014882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5226" y="1041400"/>
            <a:ext cx="5112774" cy="23876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Perpetua Titling MT" panose="02020502060505020804" pitchFamily="18" charset="0"/>
              </a:rPr>
              <a:t>Award CEREMONY of hidden categories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8" name="Kép 7" descr="A képen csésze, trófea, sárgaréz, asztali kerámiaáru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6719FFC-77FB-ECEB-089A-2E7E9EE51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76" y="3645310"/>
            <a:ext cx="3924300" cy="2743200"/>
          </a:xfrm>
          <a:prstGeom prst="rect">
            <a:avLst/>
          </a:prstGeom>
        </p:spPr>
      </p:pic>
      <p:pic>
        <p:nvPicPr>
          <p:cNvPr id="9" name="Kép 8" descr="A képen szöveg, képernyőkép, Betűtípus, 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BB3F406-FCC2-567B-2215-B6193DFC6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1531641"/>
            <a:ext cx="3999782" cy="37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31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55993-874C-7E2E-7625-2714EC26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E1543E89-B252-4F66-8764-3529E6DE87CC}"/>
              </a:ext>
            </a:extLst>
          </p:cNvPr>
          <p:cNvSpPr txBox="1">
            <a:spLocks/>
          </p:cNvSpPr>
          <p:nvPr/>
        </p:nvSpPr>
        <p:spPr>
          <a:xfrm>
            <a:off x="5938684" y="2235199"/>
            <a:ext cx="511277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erpetua Titling MT" panose="02020502060505020804" pitchFamily="18" charset="0"/>
              </a:rPr>
              <a:t>GORGEOUS GRID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5" name="Kép 4" descr="A képen szöveg, képernyőkép, Betűtípus, 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EB36083-2CCE-1271-7FCE-6F5FE9B31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1531641"/>
            <a:ext cx="3999782" cy="37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83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358A5-848F-FA2A-654F-982E6A5F1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kézírás, papír, Papíráru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AD10A51-0793-6C16-106E-07F5AC0E2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5096" y="-1462551"/>
            <a:ext cx="12991692" cy="974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7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6B531-9A63-74E4-FA14-914DE578E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402085A-5144-97BA-E15D-FF69D9B90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069" y="0"/>
            <a:ext cx="9431861" cy="133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1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77554-D9D0-E6FF-646F-722D2E566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12331D4E-E620-6651-CBBB-D996B70247B1}"/>
              </a:ext>
            </a:extLst>
          </p:cNvPr>
          <p:cNvSpPr txBox="1">
            <a:spLocks/>
          </p:cNvSpPr>
          <p:nvPr/>
        </p:nvSpPr>
        <p:spPr>
          <a:xfrm>
            <a:off x="5938684" y="2235199"/>
            <a:ext cx="511277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erpetua Titling MT" panose="02020502060505020804" pitchFamily="18" charset="0"/>
              </a:rPr>
              <a:t>PRACTICE MAKES PERFECT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5" name="Kép 4" descr="A képen szöveg, képernyőkép, Betűtípus, 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8AEA1AC-E488-AF69-3DC5-853B62442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1531641"/>
            <a:ext cx="3999782" cy="37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29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D3C57-55BB-0FE0-DC45-81A430909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1A78183-EEEA-F689-020F-2703D0C1D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069" y="0"/>
            <a:ext cx="9431861" cy="133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9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.17344 -0.8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-4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A577A-F160-C105-789C-89B7A6E6D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D7B6E45A-8C18-5AFC-0126-45E960B7033B}"/>
              </a:ext>
            </a:extLst>
          </p:cNvPr>
          <p:cNvSpPr txBox="1">
            <a:spLocks/>
          </p:cNvSpPr>
          <p:nvPr/>
        </p:nvSpPr>
        <p:spPr>
          <a:xfrm>
            <a:off x="5938684" y="2235199"/>
            <a:ext cx="511277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erpetua Titling MT" panose="02020502060505020804" pitchFamily="18" charset="0"/>
              </a:rPr>
              <a:t>HOME SWEET HOME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5" name="Kép 4" descr="A képen szöveg, képernyőkép, Betűtípus, 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D51E76B-4E53-8C33-429D-18A75F741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1531641"/>
            <a:ext cx="3999782" cy="37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20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CCCC9-4164-D605-333C-E263483CB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térkép, diagram, atlas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A7FFFDD-B335-58B2-FF58-329BC691A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414337"/>
            <a:ext cx="88773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47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DC369-DE58-9626-A579-8BBAC1A11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8DF8B1D-925B-D4AB-DC65-CDF1BD0BB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069" y="0"/>
            <a:ext cx="9431861" cy="133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34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180B6-56E1-10D2-2D27-0487E2038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0DEE09B2-C884-5EFC-8463-856C420D9941}"/>
              </a:ext>
            </a:extLst>
          </p:cNvPr>
          <p:cNvSpPr txBox="1">
            <a:spLocks/>
          </p:cNvSpPr>
          <p:nvPr/>
        </p:nvSpPr>
        <p:spPr>
          <a:xfrm>
            <a:off x="5938684" y="2235199"/>
            <a:ext cx="511277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erpetua Titling MT" panose="02020502060505020804" pitchFamily="18" charset="0"/>
              </a:rPr>
              <a:t>MILES &amp; MORE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5" name="Kép 4" descr="A képen szöveg, képernyőkép, Betűtípus, 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012207C-4629-2FA3-FB53-6DA012833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1531641"/>
            <a:ext cx="3999782" cy="37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273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CF21F-DD0D-C5E3-EDC6-FA8F360C3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507A1A3-181B-7C13-DC27-91142439F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379" y="414337"/>
            <a:ext cx="7757241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22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F0D8D-F8DB-8D5E-03ED-E34F79B41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A085790A-EAD8-EAD8-8B46-7ACDC691C764}"/>
              </a:ext>
            </a:extLst>
          </p:cNvPr>
          <p:cNvSpPr txBox="1">
            <a:spLocks/>
          </p:cNvSpPr>
          <p:nvPr/>
        </p:nvSpPr>
        <p:spPr>
          <a:xfrm>
            <a:off x="5938684" y="2235199"/>
            <a:ext cx="511277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erpetua Titling MT" panose="02020502060505020804" pitchFamily="18" charset="0"/>
              </a:rPr>
              <a:t>DOYEN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5" name="Kép 4" descr="A képen szöveg, képernyőkép, Betűtípus, 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F8976FD-2279-92AC-83AB-77ED14BC1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1531641"/>
            <a:ext cx="3999782" cy="37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028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F9095-A991-80BE-A4CC-13CD1753F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FDE646D-69B6-7F93-AF26-994621A89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069" y="0"/>
            <a:ext cx="9431861" cy="133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50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0FAA3-DAAE-4DD1-0D0D-CAC4F9044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01D5AE20-3861-CBD4-7A67-3E26A3FAF348}"/>
              </a:ext>
            </a:extLst>
          </p:cNvPr>
          <p:cNvSpPr txBox="1">
            <a:spLocks/>
          </p:cNvSpPr>
          <p:nvPr/>
        </p:nvSpPr>
        <p:spPr>
          <a:xfrm>
            <a:off x="5938684" y="2235199"/>
            <a:ext cx="511277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erpetua Titling MT" panose="02020502060505020804" pitchFamily="18" charset="0"/>
              </a:rPr>
              <a:t>DUEL CHAMPION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5" name="Kép 4" descr="A képen szöveg, képernyőkép, Betűtípus, 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6499038-6BCB-D4D4-983F-803394CFC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1531641"/>
            <a:ext cx="3999782" cy="37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48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85974-57E2-EDC1-65D6-35E1CB0EE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fedett pályás, fehér tábla, fal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78432ED-A135-B0BC-E9FB-5A0954B5E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2" r="31326"/>
          <a:stretch>
            <a:fillRect/>
          </a:stretch>
        </p:blipFill>
        <p:spPr>
          <a:xfrm rot="5400000">
            <a:off x="2828898" y="-1703441"/>
            <a:ext cx="6534203" cy="1026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885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3230C-0139-6337-D121-991619F88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204C35E-53E3-8E44-8353-BD3A00D23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069" y="0"/>
            <a:ext cx="9431861" cy="133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315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14A6E-4D23-49BC-3555-054E04408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65534F7D-5864-5782-BD48-AE0682FA0F74}"/>
              </a:ext>
            </a:extLst>
          </p:cNvPr>
          <p:cNvSpPr txBox="1">
            <a:spLocks/>
          </p:cNvSpPr>
          <p:nvPr/>
        </p:nvSpPr>
        <p:spPr>
          <a:xfrm>
            <a:off x="5673213" y="2235199"/>
            <a:ext cx="550606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erpetua Titling MT" panose="02020502060505020804" pitchFamily="18" charset="0"/>
              </a:rPr>
              <a:t>LOST IN TRANSLATION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5" name="Kép 4" descr="A képen szöveg, képernyőkép, Betűtípus, 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5BBA5BC-9AD0-9B65-80F3-C2D640188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1531641"/>
            <a:ext cx="3999782" cy="37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43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EDD6D-C1B8-DA59-CCE3-DADB0D750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E0BE4744-C166-2107-1B03-6D734FA30C92}"/>
              </a:ext>
            </a:extLst>
          </p:cNvPr>
          <p:cNvSpPr txBox="1"/>
          <p:nvPr/>
        </p:nvSpPr>
        <p:spPr>
          <a:xfrm>
            <a:off x="1466235" y="983227"/>
            <a:ext cx="9259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GB" sz="7200" dirty="0"/>
              <a:t>IND-A</a:t>
            </a:r>
            <a:endParaRPr lang="hu-HU" sz="7200" dirty="0"/>
          </a:p>
        </p:txBody>
      </p:sp>
      <p:pic>
        <p:nvPicPr>
          <p:cNvPr id="4" name="Kép 3" descr="A képen kültéri, dzsungel, növény, növényz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49A920D-B700-1773-0F02-3E9BA4006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91" y="1672559"/>
            <a:ext cx="6668115" cy="500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3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EE0CF-E3FA-41AB-1466-9E6058716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527605F-B5F3-4078-0824-DE93185254D0}"/>
              </a:ext>
            </a:extLst>
          </p:cNvPr>
          <p:cNvSpPr txBox="1"/>
          <p:nvPr/>
        </p:nvSpPr>
        <p:spPr>
          <a:xfrm>
            <a:off x="1466235" y="983227"/>
            <a:ext cx="9259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GB" sz="7200" dirty="0"/>
              <a:t>POL-C</a:t>
            </a:r>
            <a:endParaRPr lang="hu-HU" sz="72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7450002-850C-79D3-6FAB-2E7AAD0F8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4005" y="1672559"/>
            <a:ext cx="5001086" cy="500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3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085AB-BFA0-6ED8-D972-F33A86A50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81D5DE75-CDDA-63E6-E117-54D3321C2C2C}"/>
              </a:ext>
            </a:extLst>
          </p:cNvPr>
          <p:cNvSpPr txBox="1"/>
          <p:nvPr/>
        </p:nvSpPr>
        <p:spPr>
          <a:xfrm>
            <a:off x="1466235" y="983227"/>
            <a:ext cx="9259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GB" sz="7200" dirty="0"/>
              <a:t>BUL-A</a:t>
            </a:r>
            <a:endParaRPr lang="hu-HU" sz="72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0C1CE44-ECEF-D918-DC72-B7C13530A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4005" y="1672559"/>
            <a:ext cx="5001086" cy="500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7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DA629-12FC-4099-E3E4-E7B95746C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FA86B1BF-C3A9-AE72-7DAB-CEF40AEFAB01}"/>
              </a:ext>
            </a:extLst>
          </p:cNvPr>
          <p:cNvSpPr txBox="1">
            <a:spLocks/>
          </p:cNvSpPr>
          <p:nvPr/>
        </p:nvSpPr>
        <p:spPr>
          <a:xfrm>
            <a:off x="5938684" y="2235199"/>
            <a:ext cx="511277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erpetua Titling MT" panose="02020502060505020804" pitchFamily="18" charset="0"/>
              </a:rPr>
              <a:t>subliminal message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5" name="Kép 4" descr="A képen szöveg, képernyőkép, Betűtípus, 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A9CAC7A-C398-AFC0-A980-F32D13274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1531641"/>
            <a:ext cx="3999782" cy="37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22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48F97-7A6B-8480-53E1-04E962DBF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2EBAF65C-1BB5-F494-812D-11F3C4A2432F}"/>
              </a:ext>
            </a:extLst>
          </p:cNvPr>
          <p:cNvSpPr txBox="1"/>
          <p:nvPr/>
        </p:nvSpPr>
        <p:spPr>
          <a:xfrm>
            <a:off x="1442884" y="531137"/>
            <a:ext cx="751184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GB" sz="4400" dirty="0"/>
              <a:t>Zoltán Horváth</a:t>
            </a:r>
          </a:p>
          <a:p>
            <a:pPr>
              <a:spcBef>
                <a:spcPts val="1600"/>
              </a:spcBef>
            </a:pPr>
            <a:r>
              <a:rPr lang="en-GB" sz="4400" dirty="0"/>
              <a:t>Zoltán Németh</a:t>
            </a:r>
          </a:p>
          <a:p>
            <a:pPr>
              <a:spcBef>
                <a:spcPts val="1600"/>
              </a:spcBef>
            </a:pPr>
            <a:r>
              <a:rPr lang="en-GB" sz="4400" dirty="0"/>
              <a:t>Zoltán Gyimesi</a:t>
            </a:r>
          </a:p>
          <a:p>
            <a:pPr>
              <a:spcBef>
                <a:spcPts val="1600"/>
              </a:spcBef>
            </a:pPr>
            <a:r>
              <a:rPr lang="en-GB" sz="4400" dirty="0"/>
              <a:t>Zoltán Csorba</a:t>
            </a:r>
          </a:p>
          <a:p>
            <a:pPr>
              <a:spcBef>
                <a:spcPts val="1600"/>
              </a:spcBef>
            </a:pPr>
            <a:r>
              <a:rPr lang="en-GB" sz="4400" dirty="0"/>
              <a:t>Zoltán </a:t>
            </a:r>
            <a:r>
              <a:rPr lang="en-GB" sz="4400" dirty="0" err="1"/>
              <a:t>Feleki</a:t>
            </a:r>
            <a:endParaRPr lang="en-GB" sz="4400" dirty="0"/>
          </a:p>
          <a:p>
            <a:pPr>
              <a:spcBef>
                <a:spcPts val="1600"/>
              </a:spcBef>
            </a:pPr>
            <a:r>
              <a:rPr lang="en-GB" sz="4400" dirty="0"/>
              <a:t>Zoltán Héder</a:t>
            </a:r>
          </a:p>
          <a:p>
            <a:pPr>
              <a:spcBef>
                <a:spcPts val="1600"/>
              </a:spcBef>
            </a:pPr>
            <a:r>
              <a:rPr lang="en-GB" sz="4400" dirty="0"/>
              <a:t>Zoltán </a:t>
            </a:r>
            <a:r>
              <a:rPr lang="en-GB" sz="4400" dirty="0" err="1"/>
              <a:t>Tőri</a:t>
            </a:r>
            <a:endParaRPr lang="hu-HU" sz="4400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735619B-471E-533B-A32D-FF8497405250}"/>
              </a:ext>
            </a:extLst>
          </p:cNvPr>
          <p:cNvSpPr txBox="1"/>
          <p:nvPr/>
        </p:nvSpPr>
        <p:spPr>
          <a:xfrm>
            <a:off x="7020231" y="727587"/>
            <a:ext cx="44048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2025 Organizer Team contains several Zoltán. </a:t>
            </a:r>
          </a:p>
          <a:p>
            <a:endParaRPr lang="en-GB" sz="3600" dirty="0"/>
          </a:p>
          <a:p>
            <a:r>
              <a:rPr lang="en-GB" sz="3600" dirty="0"/>
              <a:t>The general nickname of Zoltán is </a:t>
            </a:r>
            <a:r>
              <a:rPr lang="en-GB" sz="4800" b="1" dirty="0"/>
              <a:t>ZOLI</a:t>
            </a:r>
            <a:r>
              <a:rPr lang="en-GB" sz="3600" dirty="0"/>
              <a:t> in Hungarian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3625885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1E73F-F8A2-AF82-DD17-C65639D74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069A443-2861-761A-1E60-FD69352D9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069" y="0"/>
            <a:ext cx="9431861" cy="1334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550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BA87D-C21D-626E-856C-8354E6FAE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3812E3DC-2885-0B45-53D8-8019641CE6BE}"/>
              </a:ext>
            </a:extLst>
          </p:cNvPr>
          <p:cNvGrpSpPr/>
          <p:nvPr/>
        </p:nvGrpSpPr>
        <p:grpSpPr>
          <a:xfrm rot="10800000">
            <a:off x="2984089" y="2603090"/>
            <a:ext cx="6223821" cy="1651819"/>
            <a:chOff x="4778476" y="2615381"/>
            <a:chExt cx="6223821" cy="1651819"/>
          </a:xfrm>
        </p:grpSpPr>
        <p:pic>
          <p:nvPicPr>
            <p:cNvPr id="4" name="Kép 3" descr="A képen szöveg, papír, boríték, Papíráru látható&#10;&#10;Előfordulhat, hogy az AI által létrehozott tartalom helytelen.">
              <a:extLst>
                <a:ext uri="{FF2B5EF4-FFF2-40B4-BE49-F238E27FC236}">
                  <a16:creationId xmlns:a16="http://schemas.microsoft.com/office/drawing/2014/main" id="{77AE54E5-82B6-4323-374C-A6DB378FA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3" t="53333" r="23656" b="26022"/>
            <a:stretch>
              <a:fillRect/>
            </a:stretch>
          </p:blipFill>
          <p:spPr>
            <a:xfrm>
              <a:off x="4778476" y="2721077"/>
              <a:ext cx="5879691" cy="1415845"/>
            </a:xfrm>
            <a:prstGeom prst="rect">
              <a:avLst/>
            </a:prstGeom>
          </p:spPr>
        </p:pic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FBD76FD8-F95C-D142-D123-4689EFB711A0}"/>
                </a:ext>
              </a:extLst>
            </p:cNvPr>
            <p:cNvSpPr/>
            <p:nvPr/>
          </p:nvSpPr>
          <p:spPr>
            <a:xfrm>
              <a:off x="6636774" y="2615381"/>
              <a:ext cx="4365523" cy="1651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2059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C7629-BDD1-E2D6-A0FB-112827BB0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papír, boríték, Papíráru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BE4D310-9384-B5CD-193D-397532C06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3" t="53333" r="23656" b="26022"/>
          <a:stretch>
            <a:fillRect/>
          </a:stretch>
        </p:blipFill>
        <p:spPr>
          <a:xfrm>
            <a:off x="2984089" y="2708786"/>
            <a:ext cx="5879691" cy="1415845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D5450203-4AE3-69FC-A9E7-DD8E7329B4C2}"/>
              </a:ext>
            </a:extLst>
          </p:cNvPr>
          <p:cNvSpPr/>
          <p:nvPr/>
        </p:nvSpPr>
        <p:spPr>
          <a:xfrm>
            <a:off x="4842387" y="2603090"/>
            <a:ext cx="4365523" cy="16518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692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A502E-65CC-76D0-3827-7B3AEA1A2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B6CBA490-5C1B-0282-BA7B-0E7F63CAAE2B}"/>
              </a:ext>
            </a:extLst>
          </p:cNvPr>
          <p:cNvSpPr txBox="1">
            <a:spLocks/>
          </p:cNvSpPr>
          <p:nvPr/>
        </p:nvSpPr>
        <p:spPr>
          <a:xfrm>
            <a:off x="5938684" y="2235199"/>
            <a:ext cx="511277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erpetua Titling MT" panose="02020502060505020804" pitchFamily="18" charset="0"/>
              </a:rPr>
              <a:t>BENJAMIN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5" name="Kép 4" descr="A képen szöveg, képernyőkép, Betűtípus, 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E05F1AF-5679-D9C5-87B7-6A6B28BC5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1531641"/>
            <a:ext cx="3999782" cy="37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1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AF9C0-CFA5-7A9B-AD58-16263D648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A0B95910-485A-3760-6964-B2982E4E9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069" y="0"/>
            <a:ext cx="9431861" cy="133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98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E56AE-79E2-FDAB-7299-541FEF46E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A5B7D60E-1294-AF39-8469-FEC9559E47AA}"/>
              </a:ext>
            </a:extLst>
          </p:cNvPr>
          <p:cNvSpPr txBox="1">
            <a:spLocks/>
          </p:cNvSpPr>
          <p:nvPr/>
        </p:nvSpPr>
        <p:spPr>
          <a:xfrm>
            <a:off x="5938684" y="2235199"/>
            <a:ext cx="511277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erpetua Titling MT" panose="02020502060505020804" pitchFamily="18" charset="0"/>
              </a:rPr>
              <a:t>SELF-FULFILLING PROPHECY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5" name="Kép 4" descr="A képen szöveg, képernyőkép, Betűtípus, t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5446166-2A89-4998-0E14-3242B38F6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9" y="1531641"/>
            <a:ext cx="3999782" cy="37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2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750AC-A2A0-3076-ADA5-C95E015C6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0DEDB72-18A7-0D4F-AFEC-520D549B465F}"/>
              </a:ext>
            </a:extLst>
          </p:cNvPr>
          <p:cNvSpPr txBox="1"/>
          <p:nvPr/>
        </p:nvSpPr>
        <p:spPr>
          <a:xfrm>
            <a:off x="1002890" y="1327355"/>
            <a:ext cx="7511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COMPETITOR  ID = 2405</a:t>
            </a:r>
            <a:endParaRPr lang="hu-HU" sz="48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C1C484D-55E5-DF68-0003-D7963BEFDE3B}"/>
              </a:ext>
            </a:extLst>
          </p:cNvPr>
          <p:cNvSpPr txBox="1"/>
          <p:nvPr/>
        </p:nvSpPr>
        <p:spPr>
          <a:xfrm>
            <a:off x="3633019" y="4390103"/>
            <a:ext cx="7511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TOTAL SCORE = 2409</a:t>
            </a:r>
            <a:endParaRPr lang="hu-HU" sz="4800" dirty="0"/>
          </a:p>
        </p:txBody>
      </p:sp>
    </p:spTree>
    <p:extLst>
      <p:ext uri="{BB962C8B-B14F-4D97-AF65-F5344CB8AC3E}">
        <p14:creationId xmlns:p14="http://schemas.microsoft.com/office/powerpoint/2010/main" val="373975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179</Words>
  <Application>Microsoft Office PowerPoint</Application>
  <PresentationFormat>Szélesvásznú</PresentationFormat>
  <Paragraphs>57</Paragraphs>
  <Slides>51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51</vt:i4>
      </vt:variant>
    </vt:vector>
  </HeadingPairs>
  <TitlesOfParts>
    <vt:vector size="56" baseType="lpstr">
      <vt:lpstr>Aptos</vt:lpstr>
      <vt:lpstr>Aptos Display</vt:lpstr>
      <vt:lpstr>Arial</vt:lpstr>
      <vt:lpstr>Perpetua Titling MT</vt:lpstr>
      <vt:lpstr>Office-téma</vt:lpstr>
      <vt:lpstr>PowerPoint-bemutató</vt:lpstr>
      <vt:lpstr>PowerPoint-bemutató</vt:lpstr>
      <vt:lpstr>Award CEREMONY of hidden categories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Pal</dc:creator>
  <cp:lastModifiedBy>Pal</cp:lastModifiedBy>
  <cp:revision>3</cp:revision>
  <dcterms:created xsi:type="dcterms:W3CDTF">2025-09-24T15:40:52Z</dcterms:created>
  <dcterms:modified xsi:type="dcterms:W3CDTF">2025-09-24T17:52:18Z</dcterms:modified>
</cp:coreProperties>
</file>